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417" r:id="rId2"/>
    <p:sldId id="4235" r:id="rId3"/>
    <p:sldId id="4277" r:id="rId4"/>
    <p:sldId id="4278" r:id="rId5"/>
    <p:sldId id="4279" r:id="rId6"/>
    <p:sldId id="4280" r:id="rId7"/>
    <p:sldId id="4281" r:id="rId8"/>
    <p:sldId id="4282" r:id="rId9"/>
    <p:sldId id="4283" r:id="rId10"/>
    <p:sldId id="4284" r:id="rId11"/>
    <p:sldId id="4285" r:id="rId12"/>
    <p:sldId id="4286" r:id="rId13"/>
    <p:sldId id="4287" r:id="rId14"/>
    <p:sldId id="4289" r:id="rId15"/>
    <p:sldId id="4290" r:id="rId16"/>
    <p:sldId id="4291" r:id="rId17"/>
    <p:sldId id="4292" r:id="rId18"/>
    <p:sldId id="4293" r:id="rId19"/>
    <p:sldId id="4294" r:id="rId20"/>
    <p:sldId id="4295" r:id="rId21"/>
    <p:sldId id="4296" r:id="rId22"/>
    <p:sldId id="4297" r:id="rId23"/>
    <p:sldId id="4298" r:id="rId24"/>
    <p:sldId id="4299" r:id="rId25"/>
    <p:sldId id="4300" r:id="rId26"/>
    <p:sldId id="4301" r:id="rId27"/>
    <p:sldId id="4238" r:id="rId28"/>
    <p:sldId id="4302" r:id="rId29"/>
    <p:sldId id="4303" r:id="rId30"/>
    <p:sldId id="4304" r:id="rId31"/>
    <p:sldId id="4306" r:id="rId32"/>
    <p:sldId id="4307" r:id="rId33"/>
    <p:sldId id="4305" r:id="rId34"/>
    <p:sldId id="4308" r:id="rId35"/>
    <p:sldId id="4309" r:id="rId36"/>
    <p:sldId id="4310" r:id="rId37"/>
    <p:sldId id="4311" r:id="rId38"/>
    <p:sldId id="4312" r:id="rId39"/>
    <p:sldId id="4313" r:id="rId40"/>
    <p:sldId id="4314" r:id="rId41"/>
    <p:sldId id="4315" r:id="rId42"/>
    <p:sldId id="431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F4D"/>
    <a:srgbClr val="97DD55"/>
    <a:srgbClr val="00FF00"/>
    <a:srgbClr val="0B3774"/>
    <a:srgbClr val="4E753B"/>
    <a:srgbClr val="BD934E"/>
    <a:srgbClr val="2E4523"/>
    <a:srgbClr val="DCDCDC"/>
    <a:srgbClr val="062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58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78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2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image" Target="../media/image11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9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运算方法和运算部件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34142" y="3267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563692"/>
            <a:chOff x="1887176" y="1780605"/>
            <a:chExt cx="2671982" cy="6839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位数值的原码乘法器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位为符号位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6D24B6FD-38E9-0E65-FF4D-73A53F3F34E2}"/>
              </a:ext>
            </a:extLst>
          </p:cNvPr>
          <p:cNvGrpSpPr/>
          <p:nvPr/>
        </p:nvGrpSpPr>
        <p:grpSpPr>
          <a:xfrm>
            <a:off x="3718311" y="2779528"/>
            <a:ext cx="7217088" cy="3628229"/>
            <a:chOff x="2561431" y="2075658"/>
            <a:chExt cx="7217088" cy="3628229"/>
          </a:xfrm>
        </p:grpSpPr>
        <p:grpSp>
          <p:nvGrpSpPr>
            <p:cNvPr id="2" name="Group 3">
              <a:extLst>
                <a:ext uri="{FF2B5EF4-FFF2-40B4-BE49-F238E27FC236}">
                  <a16:creationId xmlns:a16="http://schemas.microsoft.com/office/drawing/2014/main" id="{1136829F-8A84-734F-0822-D0DAEA560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6376" y="2489201"/>
              <a:ext cx="4410075" cy="1944688"/>
              <a:chOff x="12" y="0"/>
              <a:chExt cx="2778" cy="122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2BAB032A-187E-4C66-3059-B17CA2131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" y="2"/>
                <a:ext cx="637" cy="1060"/>
              </a:xfrm>
              <a:custGeom>
                <a:avLst/>
                <a:gdLst>
                  <a:gd name="T0" fmla="*/ 740 w 608"/>
                  <a:gd name="T1" fmla="*/ 0 h 1800"/>
                  <a:gd name="T2" fmla="*/ 740 w 608"/>
                  <a:gd name="T3" fmla="*/ 38 h 1800"/>
                  <a:gd name="T4" fmla="*/ 0 w 608"/>
                  <a:gd name="T5" fmla="*/ 38 h 1800"/>
                  <a:gd name="T6" fmla="*/ 0 w 608"/>
                  <a:gd name="T7" fmla="*/ 924 h 18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8"/>
                  <a:gd name="T13" fmla="*/ 0 h 1800"/>
                  <a:gd name="T14" fmla="*/ 608 w 608"/>
                  <a:gd name="T15" fmla="*/ 1800 h 18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8" h="1800">
                    <a:moveTo>
                      <a:pt x="608" y="0"/>
                    </a:moveTo>
                    <a:lnTo>
                      <a:pt x="608" y="75"/>
                    </a:lnTo>
                    <a:lnTo>
                      <a:pt x="0" y="75"/>
                    </a:lnTo>
                    <a:lnTo>
                      <a:pt x="0" y="1800"/>
                    </a:lnTo>
                  </a:path>
                </a:pathLst>
              </a:custGeom>
              <a:noFill/>
              <a:ln w="19050" cmpd="sng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FC6A1A84-0DB8-EED3-3CD2-7E60CEBE8F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" y="0"/>
                <a:ext cx="2585" cy="1225"/>
                <a:chOff x="0" y="0"/>
                <a:chExt cx="2585" cy="1225"/>
              </a:xfrm>
            </p:grpSpPr>
            <p:sp>
              <p:nvSpPr>
                <p:cNvPr id="6" name="Line 5">
                  <a:extLst>
                    <a:ext uri="{FF2B5EF4-FFF2-40B4-BE49-F238E27FC236}">
                      <a16:creationId xmlns:a16="http://schemas.microsoft.com/office/drawing/2014/main" id="{C728CDFD-F196-08E6-F79F-4DA08F60C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181"/>
                  <a:ext cx="0" cy="1044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F2EBCFDA-26FA-6938-277B-AE52BA966E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81"/>
                  <a:ext cx="2585" cy="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8" name="Line 7">
                  <a:extLst>
                    <a:ext uri="{FF2B5EF4-FFF2-40B4-BE49-F238E27FC236}">
                      <a16:creationId xmlns:a16="http://schemas.microsoft.com/office/drawing/2014/main" id="{CF49F4CA-FE16-F8D4-7E4A-A9E85D16DE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85" y="0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5D7756B3-4351-179E-C8D9-255A1AA61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089" y="3028311"/>
              <a:ext cx="5716587" cy="577850"/>
            </a:xfrm>
            <a:prstGeom prst="rect">
              <a:avLst/>
            </a:prstGeom>
            <a:solidFill>
              <a:srgbClr val="99FFCC"/>
            </a:solidFill>
            <a:ln w="9525" cmpd="sng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相加数产生部件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E2B92EE9-D2FC-CB02-F839-FC742D70B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199" y="2075658"/>
              <a:ext cx="3339902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lvl="0" indent="-342900" algn="just">
                <a:lnSpc>
                  <a:spcPct val="80000"/>
                </a:lnSpc>
                <a:spcBef>
                  <a:spcPct val="20000"/>
                </a:spcBef>
                <a:buClr>
                  <a:srgbClr val="0563C1"/>
                </a:buClr>
                <a:buSzPct val="65000"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= 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</a:t>
              </a:r>
              <a:r>
                <a:rPr lang="zh-CN" altLang="en-US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2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  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 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AC8EBB0B-893F-10C5-7AAB-C566448B6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7329" y="2123688"/>
              <a:ext cx="321119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lvl="0" indent="-342900" algn="just">
                <a:lnSpc>
                  <a:spcPct val="80000"/>
                </a:lnSpc>
                <a:spcBef>
                  <a:spcPct val="20000"/>
                </a:spcBef>
                <a:buClr>
                  <a:srgbClr val="0563C1"/>
                </a:buClr>
                <a:buSzPct val="65000"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=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</a:t>
              </a:r>
              <a:r>
                <a:rPr lang="zh-CN" altLang="en-US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en-US" altLang="zh-CN" sz="2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Symbol" pitchFamily="18" charset="2"/>
                </a:rPr>
                <a:t>2</a:t>
              </a:r>
              <a:r>
                <a:rPr lang="en-US" altLang="zh-CN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lang="zh-CN" altLang="en-US" sz="2000" baseline="-2500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   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D5985262-521C-0FE6-8EB4-288F6824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2589" y="2457451"/>
              <a:ext cx="4808537" cy="552449"/>
              <a:chOff x="0" y="-1"/>
              <a:chExt cx="3029" cy="348"/>
            </a:xfrm>
          </p:grpSpPr>
          <p:sp>
            <p:nvSpPr>
              <p:cNvPr id="13" name="Line 14">
                <a:extLst>
                  <a:ext uri="{FF2B5EF4-FFF2-40B4-BE49-F238E27FC236}">
                    <a16:creationId xmlns:a16="http://schemas.microsoft.com/office/drawing/2014/main" id="{9AA94890-DBD6-85E6-41F7-931C1FA3D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51712CB8-E27F-B12C-E366-C6E826D4D6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C1937E19-E08E-8181-1222-2DBE99616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4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7" name="Line 17">
                <a:extLst>
                  <a:ext uri="{FF2B5EF4-FFF2-40B4-BE49-F238E27FC236}">
                    <a16:creationId xmlns:a16="http://schemas.microsoft.com/office/drawing/2014/main" id="{A12D088B-7205-AF83-A6E2-1207BC8A1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5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8" name="Text Box 18">
                <a:extLst>
                  <a:ext uri="{FF2B5EF4-FFF2-40B4-BE49-F238E27FC236}">
                    <a16:creationId xmlns:a16="http://schemas.microsoft.com/office/drawing/2014/main" id="{42A43A25-564B-C664-2308-9D370B1E3E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" y="-1"/>
                <a:ext cx="328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9" name="Line 19">
                <a:extLst>
                  <a:ext uri="{FF2B5EF4-FFF2-40B4-BE49-F238E27FC236}">
                    <a16:creationId xmlns:a16="http://schemas.microsoft.com/office/drawing/2014/main" id="{D363446B-8396-4BAC-F151-FE7B4E3A8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3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12668F1B-C37F-1948-B4FE-C1D6AC211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65F78CA2-7A89-8D98-76C5-DF590CB32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8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673914C3-EF41-1907-EF3D-D245240C1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9" y="18"/>
                <a:ext cx="0" cy="3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4" name="Text Box 23">
                <a:extLst>
                  <a:ext uri="{FF2B5EF4-FFF2-40B4-BE49-F238E27FC236}">
                    <a16:creationId xmlns:a16="http://schemas.microsoft.com/office/drawing/2014/main" id="{6E2BBF82-132E-B220-162F-E5DC2D4DB7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8" y="73"/>
                <a:ext cx="330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32FFA14-1401-5C12-4AAF-A5A90E38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2492375"/>
              <a:ext cx="3975100" cy="2236788"/>
            </a:xfrm>
            <a:custGeom>
              <a:avLst/>
              <a:gdLst>
                <a:gd name="T0" fmla="*/ 0 w 2295"/>
                <a:gd name="T1" fmla="*/ 2147483646 h 1792"/>
                <a:gd name="T2" fmla="*/ 0 w 2295"/>
                <a:gd name="T3" fmla="*/ 2147483646 h 1792"/>
                <a:gd name="T4" fmla="*/ 2147483646 w 2295"/>
                <a:gd name="T5" fmla="*/ 2147483646 h 1792"/>
                <a:gd name="T6" fmla="*/ 2147483646 w 2295"/>
                <a:gd name="T7" fmla="*/ 0 h 17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95"/>
                <a:gd name="T13" fmla="*/ 0 h 1792"/>
                <a:gd name="T14" fmla="*/ 2295 w 2295"/>
                <a:gd name="T15" fmla="*/ 1792 h 17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95" h="1792">
                  <a:moveTo>
                    <a:pt x="0" y="1792"/>
                  </a:moveTo>
                  <a:lnTo>
                    <a:pt x="0" y="210"/>
                  </a:lnTo>
                  <a:lnTo>
                    <a:pt x="2295" y="210"/>
                  </a:lnTo>
                  <a:lnTo>
                    <a:pt x="2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26" name="Group 27">
              <a:extLst>
                <a:ext uri="{FF2B5EF4-FFF2-40B4-BE49-F238E27FC236}">
                  <a16:creationId xmlns:a16="http://schemas.microsoft.com/office/drawing/2014/main" id="{58A922A4-0472-A9D2-3F65-4ED46D023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6702" y="3592514"/>
              <a:ext cx="5600699" cy="577849"/>
              <a:chOff x="-35" y="0"/>
              <a:chExt cx="3528" cy="364"/>
            </a:xfrm>
          </p:grpSpPr>
          <p:grpSp>
            <p:nvGrpSpPr>
              <p:cNvPr id="27" name="Group 29">
                <a:extLst>
                  <a:ext uri="{FF2B5EF4-FFF2-40B4-BE49-F238E27FC236}">
                    <a16:creationId xmlns:a16="http://schemas.microsoft.com/office/drawing/2014/main" id="{A3FEFA73-0C1D-D12B-3581-97851ED6C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" y="0"/>
                <a:ext cx="3032" cy="349"/>
                <a:chOff x="0" y="0"/>
                <a:chExt cx="2545" cy="433"/>
              </a:xfrm>
            </p:grpSpPr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A541D2D8-C057-C97F-3F8B-80912DF81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45" y="9"/>
                  <a:ext cx="0" cy="41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Line 30">
                  <a:extLst>
                    <a:ext uri="{FF2B5EF4-FFF2-40B4-BE49-F238E27FC236}">
                      <a16:creationId xmlns:a16="http://schemas.microsoft.com/office/drawing/2014/main" id="{F7E354D0-EBEC-B3DD-3DB8-FA8E89B601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43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7" name="Line 31">
                  <a:extLst>
                    <a:ext uri="{FF2B5EF4-FFF2-40B4-BE49-F238E27FC236}">
                      <a16:creationId xmlns:a16="http://schemas.microsoft.com/office/drawing/2014/main" id="{9B863350-CE5A-EFDB-E894-D8D415842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09" y="29"/>
                  <a:ext cx="0" cy="37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8" name="Text Box 33">
                <a:extLst>
                  <a:ext uri="{FF2B5EF4-FFF2-40B4-BE49-F238E27FC236}">
                    <a16:creationId xmlns:a16="http://schemas.microsoft.com/office/drawing/2014/main" id="{A897F04F-25B7-BC3E-7B47-1A882152B9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5" y="93"/>
                <a:ext cx="694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n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n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 Box 34">
                <a:extLst>
                  <a:ext uri="{FF2B5EF4-FFF2-40B4-BE49-F238E27FC236}">
                    <a16:creationId xmlns:a16="http://schemas.microsoft.com/office/drawing/2014/main" id="{F4DBD137-6EAE-6A88-E3D0-F9F383674D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1" y="79"/>
                <a:ext cx="971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…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Text Box 35">
                <a:extLst>
                  <a:ext uri="{FF2B5EF4-FFF2-40B4-BE49-F238E27FC236}">
                    <a16:creationId xmlns:a16="http://schemas.microsoft.com/office/drawing/2014/main" id="{2422D326-BCB6-9C43-F21E-53A37D394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0" y="111"/>
                <a:ext cx="394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1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Text Box 36">
                <a:extLst>
                  <a:ext uri="{FF2B5EF4-FFF2-40B4-BE49-F238E27FC236}">
                    <a16:creationId xmlns:a16="http://schemas.microsoft.com/office/drawing/2014/main" id="{8CB8FA01-B41B-C5A4-68F2-AACCA4586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0" y="111"/>
                <a:ext cx="393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a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b</a:t>
                </a:r>
                <a:r>
                  <a:rPr kumimoji="0" lang="en-US" sz="1800" b="1" i="0" u="none" strike="noStrike" kern="1200" cap="none" spc="0" normalizeH="0" baseline="-2500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黑体" panose="02010609060101010101" pitchFamily="49" charset="-122"/>
                    <a:cs typeface="Segoe UI" panose="020B0502040204020203" pitchFamily="34" charset="0"/>
                  </a:rPr>
                  <a:t>0</a:t>
                </a: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" panose="020B0502040204020203" pitchFamily="34" charset="0"/>
                  <a:ea typeface="黑体" panose="02010609060101010101" pitchFamily="49" charset="-122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6D778F82-3397-30E4-141F-9871EC544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938" y="4598988"/>
              <a:ext cx="398462" cy="1033463"/>
              <a:chOff x="0" y="-149"/>
              <a:chExt cx="251" cy="651"/>
            </a:xfrm>
          </p:grpSpPr>
          <p:sp>
            <p:nvSpPr>
              <p:cNvPr id="39" name="Line 38">
                <a:extLst>
                  <a:ext uri="{FF2B5EF4-FFF2-40B4-BE49-F238E27FC236}">
                    <a16:creationId xmlns:a16="http://schemas.microsoft.com/office/drawing/2014/main" id="{9AFD8D42-BAB3-48CE-EA11-9F290222F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" y="-149"/>
                <a:ext cx="0" cy="2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0" name="Text Box 40">
                <a:extLst>
                  <a:ext uri="{FF2B5EF4-FFF2-40B4-BE49-F238E27FC236}">
                    <a16:creationId xmlns:a16="http://schemas.microsoft.com/office/drawing/2014/main" id="{5AA553FC-F712-6D19-22D4-3496B2FB6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66"/>
                <a:ext cx="251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D5D31454-57A6-8D4F-0CDC-62005936CD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690018" y="4045998"/>
              <a:ext cx="423863" cy="681037"/>
            </a:xfrm>
            <a:prstGeom prst="rect">
              <a:avLst/>
            </a:prstGeom>
            <a:solidFill>
              <a:srgbClr val="00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 anchorCtr="1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grpSp>
          <p:nvGrpSpPr>
            <p:cNvPr id="43" name="Group 44">
              <a:extLst>
                <a:ext uri="{FF2B5EF4-FFF2-40B4-BE49-F238E27FC236}">
                  <a16:creationId xmlns:a16="http://schemas.microsoft.com/office/drawing/2014/main" id="{FF3CD4DF-F4CF-2CD7-47DE-6D7AEF94D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6339" y="4729163"/>
              <a:ext cx="5487987" cy="974724"/>
              <a:chOff x="0" y="0"/>
              <a:chExt cx="3457" cy="614"/>
            </a:xfrm>
          </p:grpSpPr>
          <p:sp>
            <p:nvSpPr>
              <p:cNvPr id="44" name="Line 49">
                <a:extLst>
                  <a:ext uri="{FF2B5EF4-FFF2-40B4-BE49-F238E27FC236}">
                    <a16:creationId xmlns:a16="http://schemas.microsoft.com/office/drawing/2014/main" id="{2AB4E8B0-97BF-7BE3-F796-C0DFE9F42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4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5" name="Line 50">
                <a:extLst>
                  <a:ext uri="{FF2B5EF4-FFF2-40B4-BE49-F238E27FC236}">
                    <a16:creationId xmlns:a16="http://schemas.microsoft.com/office/drawing/2014/main" id="{148545BE-C7E3-FE39-3813-4B5A3D739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6" name="Line 51">
                <a:extLst>
                  <a:ext uri="{FF2B5EF4-FFF2-40B4-BE49-F238E27FC236}">
                    <a16:creationId xmlns:a16="http://schemas.microsoft.com/office/drawing/2014/main" id="{F18B2123-3389-C3E2-ED17-689F0E3CB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0" y="6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7" name="Line 52">
                <a:extLst>
                  <a:ext uri="{FF2B5EF4-FFF2-40B4-BE49-F238E27FC236}">
                    <a16:creationId xmlns:a16="http://schemas.microsoft.com/office/drawing/2014/main" id="{0E8242DB-F116-6AEE-B7B7-20419247B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2" y="0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8" name="Line 53">
                <a:extLst>
                  <a:ext uri="{FF2B5EF4-FFF2-40B4-BE49-F238E27FC236}">
                    <a16:creationId xmlns:a16="http://schemas.microsoft.com/office/drawing/2014/main" id="{96CB9108-B12A-324A-9B74-AFFC24DB1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1" y="0"/>
                <a:ext cx="0" cy="20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49" name="Text Box 54">
                <a:extLst>
                  <a:ext uri="{FF2B5EF4-FFF2-40B4-BE49-F238E27FC236}">
                    <a16:creationId xmlns:a16="http://schemas.microsoft.com/office/drawing/2014/main" id="{322B5A69-15FE-8AEA-B766-D77EC9D3C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3" y="87"/>
                <a:ext cx="971" cy="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0" name="Text Box 55">
                <a:extLst>
                  <a:ext uri="{FF2B5EF4-FFF2-40B4-BE49-F238E27FC236}">
                    <a16:creationId xmlns:a16="http://schemas.microsoft.com/office/drawing/2014/main" id="{AE6AD1EC-B6B7-B610-D503-955D568B5E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329"/>
                <a:ext cx="464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1" name="Text Box 56">
                <a:extLst>
                  <a:ext uri="{FF2B5EF4-FFF2-40B4-BE49-F238E27FC236}">
                    <a16:creationId xmlns:a16="http://schemas.microsoft.com/office/drawing/2014/main" id="{65ED6602-147F-4F65-F111-DDE238A0B0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" y="337"/>
                <a:ext cx="465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2" name="Text Box 57">
                <a:extLst>
                  <a:ext uri="{FF2B5EF4-FFF2-40B4-BE49-F238E27FC236}">
                    <a16:creationId xmlns:a16="http://schemas.microsoft.com/office/drawing/2014/main" id="{F1510F3C-2CAA-7705-C313-516B9D37CD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" y="329"/>
                <a:ext cx="465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2n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Symbol" pitchFamily="18" charset="2"/>
                  </a:rPr>
                  <a:t>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3" name="Text Box 58">
                <a:extLst>
                  <a:ext uri="{FF2B5EF4-FFF2-40B4-BE49-F238E27FC236}">
                    <a16:creationId xmlns:a16="http://schemas.microsoft.com/office/drawing/2014/main" id="{B249E27E-F822-F79D-C16B-49A64B299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5" y="358"/>
                <a:ext cx="250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4" name="Text Box 59">
                <a:extLst>
                  <a:ext uri="{FF2B5EF4-FFF2-40B4-BE49-F238E27FC236}">
                    <a16:creationId xmlns:a16="http://schemas.microsoft.com/office/drawing/2014/main" id="{01D1D636-1BBF-091C-F4DB-B82CD72152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7" y="349"/>
                <a:ext cx="250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55" name="Text Box 25">
              <a:extLst>
                <a:ext uri="{FF2B5EF4-FFF2-40B4-BE49-F238E27FC236}">
                  <a16:creationId xmlns:a16="http://schemas.microsoft.com/office/drawing/2014/main" id="{AFB3C26D-1B1F-73E4-5349-5B911CC14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089" y="4132264"/>
              <a:ext cx="5716587" cy="573087"/>
            </a:xfrm>
            <a:prstGeom prst="rect">
              <a:avLst/>
            </a:prstGeom>
            <a:solidFill>
              <a:srgbClr val="FFCC00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n×n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乘法阵列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0CD6F16C-AECF-74A1-D9DE-20619C0784A2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67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563692"/>
            <a:chOff x="1887176" y="1780605"/>
            <a:chExt cx="2671982" cy="68394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42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位数值的补码乘法器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位为符号位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4767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补码乘法器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7EED950-4377-025A-CB23-1307444ADC29}"/>
              </a:ext>
            </a:extLst>
          </p:cNvPr>
          <p:cNvGrpSpPr/>
          <p:nvPr/>
        </p:nvGrpSpPr>
        <p:grpSpPr>
          <a:xfrm>
            <a:off x="2994087" y="2306326"/>
            <a:ext cx="7859037" cy="4319588"/>
            <a:chOff x="1874971" y="1360977"/>
            <a:chExt cx="7859037" cy="4319588"/>
          </a:xfrm>
        </p:grpSpPr>
        <p:sp>
          <p:nvSpPr>
            <p:cNvPr id="42" name="Line 5">
              <a:extLst>
                <a:ext uri="{FF2B5EF4-FFF2-40B4-BE49-F238E27FC236}">
                  <a16:creationId xmlns:a16="http://schemas.microsoft.com/office/drawing/2014/main" id="{A41AE95C-3A6F-16FD-CBFE-CC1726D6AE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27093" y="2594803"/>
              <a:ext cx="0" cy="367578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7" name="Text Box 7">
              <a:extLst>
                <a:ext uri="{FF2B5EF4-FFF2-40B4-BE49-F238E27FC236}">
                  <a16:creationId xmlns:a16="http://schemas.microsoft.com/office/drawing/2014/main" id="{338C556D-4020-1215-A128-861E13E0E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9485" y="1360977"/>
              <a:ext cx="3951436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f</a:t>
              </a:r>
              <a:r>
                <a:rPr lang="zh-CN" altLang="en-US" sz="2000" b="1" dirty="0">
                  <a:solidFill>
                    <a:srgbClr val="ED7D31"/>
                  </a:solidFill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n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…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b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grpSp>
          <p:nvGrpSpPr>
            <p:cNvPr id="58" name="Group 9">
              <a:extLst>
                <a:ext uri="{FF2B5EF4-FFF2-40B4-BE49-F238E27FC236}">
                  <a16:creationId xmlns:a16="http://schemas.microsoft.com/office/drawing/2014/main" id="{DD85369F-DE5A-5E23-C88D-CE64B27255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7196" y="2519853"/>
              <a:ext cx="3517900" cy="516519"/>
              <a:chOff x="23" y="0"/>
              <a:chExt cx="2216" cy="231"/>
            </a:xfrm>
          </p:grpSpPr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858B5C35-7AA6-D12F-7BBA-8222020A1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0" name="Line 13">
                <a:extLst>
                  <a:ext uri="{FF2B5EF4-FFF2-40B4-BE49-F238E27FC236}">
                    <a16:creationId xmlns:a16="http://schemas.microsoft.com/office/drawing/2014/main" id="{DA6EBC3F-386E-8C28-8FA1-9CD1CC601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1" name="Line 16">
                <a:extLst>
                  <a:ext uri="{FF2B5EF4-FFF2-40B4-BE49-F238E27FC236}">
                    <a16:creationId xmlns:a16="http://schemas.microsoft.com/office/drawing/2014/main" id="{1B973554-82DC-4F6D-B5CF-103E0E6C7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" y="0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2" name="Line 19">
                <a:extLst>
                  <a:ext uri="{FF2B5EF4-FFF2-40B4-BE49-F238E27FC236}">
                    <a16:creationId xmlns:a16="http://schemas.microsoft.com/office/drawing/2014/main" id="{7FFDF525-829F-25B8-5BFC-469DCE0F5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3" name="Line 22">
                <a:extLst>
                  <a:ext uri="{FF2B5EF4-FFF2-40B4-BE49-F238E27FC236}">
                    <a16:creationId xmlns:a16="http://schemas.microsoft.com/office/drawing/2014/main" id="{EA83B7C9-7C95-4828-C450-A7C9AEE0E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8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4" name="Line 25">
                <a:extLst>
                  <a:ext uri="{FF2B5EF4-FFF2-40B4-BE49-F238E27FC236}">
                    <a16:creationId xmlns:a16="http://schemas.microsoft.com/office/drawing/2014/main" id="{E142F2F0-8A0C-B66F-71AB-9DC6C33DE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9" y="2"/>
                <a:ext cx="0" cy="2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pSp>
          <p:nvGrpSpPr>
            <p:cNvPr id="65" name="Group 28">
              <a:extLst>
                <a:ext uri="{FF2B5EF4-FFF2-40B4-BE49-F238E27FC236}">
                  <a16:creationId xmlns:a16="http://schemas.microsoft.com/office/drawing/2014/main" id="{1959F075-CA88-3F62-3540-EA1BC86E94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3446952"/>
              <a:ext cx="3525837" cy="338138"/>
              <a:chOff x="0" y="0"/>
              <a:chExt cx="2723" cy="397"/>
            </a:xfrm>
          </p:grpSpPr>
          <p:sp>
            <p:nvSpPr>
              <p:cNvPr id="66" name="Line 28">
                <a:extLst>
                  <a:ext uri="{FF2B5EF4-FFF2-40B4-BE49-F238E27FC236}">
                    <a16:creationId xmlns:a16="http://schemas.microsoft.com/office/drawing/2014/main" id="{00BE1ECB-0E94-F8CE-DFE9-0119D8C05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7" name="Line 29">
                <a:extLst>
                  <a:ext uri="{FF2B5EF4-FFF2-40B4-BE49-F238E27FC236}">
                    <a16:creationId xmlns:a16="http://schemas.microsoft.com/office/drawing/2014/main" id="{F1537538-E95D-72C2-03E6-CA9083908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8" name="Line 30">
                <a:extLst>
                  <a:ext uri="{FF2B5EF4-FFF2-40B4-BE49-F238E27FC236}">
                    <a16:creationId xmlns:a16="http://schemas.microsoft.com/office/drawing/2014/main" id="{1F9A8E83-9D27-7259-7F11-ACC2CE532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9" name="Line 31">
                <a:extLst>
                  <a:ext uri="{FF2B5EF4-FFF2-40B4-BE49-F238E27FC236}">
                    <a16:creationId xmlns:a16="http://schemas.microsoft.com/office/drawing/2014/main" id="{7EEB9E3E-35B1-EDBC-BF8F-E4327017B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4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0" name="Line 32">
                <a:extLst>
                  <a:ext uri="{FF2B5EF4-FFF2-40B4-BE49-F238E27FC236}">
                    <a16:creationId xmlns:a16="http://schemas.microsoft.com/office/drawing/2014/main" id="{3562EBD5-BCD6-0214-9B7E-2D94DD7B9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3" y="0"/>
                <a:ext cx="0" cy="39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71" name="Text Box 33">
              <a:extLst>
                <a:ext uri="{FF2B5EF4-FFF2-40B4-BE49-F238E27FC236}">
                  <a16:creationId xmlns:a16="http://schemas.microsoft.com/office/drawing/2014/main" id="{F7FF60E8-3C27-EE99-9FDF-DEF3E7039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3788266"/>
              <a:ext cx="3911600" cy="401637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乘法阵列（同前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n×n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阵列）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2" name="Group 35">
              <a:extLst>
                <a:ext uri="{FF2B5EF4-FFF2-40B4-BE49-F238E27FC236}">
                  <a16:creationId xmlns:a16="http://schemas.microsoft.com/office/drawing/2014/main" id="{7CF83A90-D74B-2028-B94D-D6C87A5FA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4202602"/>
              <a:ext cx="3519487" cy="547690"/>
              <a:chOff x="18" y="0"/>
              <a:chExt cx="2217" cy="217"/>
            </a:xfrm>
          </p:grpSpPr>
          <p:sp>
            <p:nvSpPr>
              <p:cNvPr id="73" name="Text Box 35">
                <a:extLst>
                  <a:ext uri="{FF2B5EF4-FFF2-40B4-BE49-F238E27FC236}">
                    <a16:creationId xmlns:a16="http://schemas.microsoft.com/office/drawing/2014/main" id="{D1BB34B2-BABF-F447-6751-8B9FF77A5C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41"/>
                <a:ext cx="666" cy="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74" name="Group 41">
                <a:extLst>
                  <a:ext uri="{FF2B5EF4-FFF2-40B4-BE49-F238E27FC236}">
                    <a16:creationId xmlns:a16="http://schemas.microsoft.com/office/drawing/2014/main" id="{42872B44-1BCA-7FB7-80D6-2F35E513E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" y="0"/>
                <a:ext cx="2217" cy="144"/>
                <a:chOff x="0" y="0"/>
                <a:chExt cx="2718" cy="290"/>
              </a:xfrm>
            </p:grpSpPr>
            <p:sp>
              <p:nvSpPr>
                <p:cNvPr id="75" name="Line 41">
                  <a:extLst>
                    <a:ext uri="{FF2B5EF4-FFF2-40B4-BE49-F238E27FC236}">
                      <a16:creationId xmlns:a16="http://schemas.microsoft.com/office/drawing/2014/main" id="{692F7BBA-9236-F1F4-6B8F-BFB561078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6" name="Line 42">
                  <a:extLst>
                    <a:ext uri="{FF2B5EF4-FFF2-40B4-BE49-F238E27FC236}">
                      <a16:creationId xmlns:a16="http://schemas.microsoft.com/office/drawing/2014/main" id="{BC25514A-F550-98F9-B300-60A2D647F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AAE26882-E1C4-9530-6C41-3EA171E064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16C2B909-BD6B-EFC9-0472-1B4B4DA16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0800F8FC-9D2B-7107-F815-88E67CEB96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80" name="Text Box 47">
              <a:extLst>
                <a:ext uri="{FF2B5EF4-FFF2-40B4-BE49-F238E27FC236}">
                  <a16:creationId xmlns:a16="http://schemas.microsoft.com/office/drawing/2014/main" id="{D9F5F09E-BC40-8857-9C7F-4475789AC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4593127"/>
              <a:ext cx="3911600" cy="401638"/>
            </a:xfrm>
            <a:prstGeom prst="rect">
              <a:avLst/>
            </a:prstGeom>
            <a:solidFill>
              <a:srgbClr val="00CCFF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1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2n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位求补器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7F7A02E2-3A3D-0BDA-CD44-66EB632F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320" y="1741977"/>
              <a:ext cx="2543175" cy="2770188"/>
            </a:xfrm>
            <a:custGeom>
              <a:avLst/>
              <a:gdLst>
                <a:gd name="T0" fmla="*/ 2147483646 w 1905"/>
                <a:gd name="T1" fmla="*/ 0 h 2505"/>
                <a:gd name="T2" fmla="*/ 2147483646 w 1905"/>
                <a:gd name="T3" fmla="*/ 2147483646 h 2505"/>
                <a:gd name="T4" fmla="*/ 0 w 1905"/>
                <a:gd name="T5" fmla="*/ 2147483646 h 2505"/>
                <a:gd name="T6" fmla="*/ 0 w 1905"/>
                <a:gd name="T7" fmla="*/ 2147483646 h 25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05"/>
                <a:gd name="T13" fmla="*/ 0 h 2505"/>
                <a:gd name="T14" fmla="*/ 1905 w 1905"/>
                <a:gd name="T15" fmla="*/ 2505 h 25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05" h="2505">
                  <a:moveTo>
                    <a:pt x="1905" y="0"/>
                  </a:moveTo>
                  <a:lnTo>
                    <a:pt x="1905" y="855"/>
                  </a:lnTo>
                  <a:lnTo>
                    <a:pt x="0" y="855"/>
                  </a:lnTo>
                  <a:lnTo>
                    <a:pt x="0" y="2505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3BEC6065-A6FA-7DE4-C2E1-60C4C4863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119" y="2310302"/>
              <a:ext cx="646114" cy="2135188"/>
            </a:xfrm>
            <a:custGeom>
              <a:avLst/>
              <a:gdLst>
                <a:gd name="T0" fmla="*/ 2147483646 w 352"/>
                <a:gd name="T1" fmla="*/ 0 h 1950"/>
                <a:gd name="T2" fmla="*/ 0 w 352"/>
                <a:gd name="T3" fmla="*/ 0 h 1950"/>
                <a:gd name="T4" fmla="*/ 0 w 352"/>
                <a:gd name="T5" fmla="*/ 2147483646 h 1950"/>
                <a:gd name="T6" fmla="*/ 0 60000 65536"/>
                <a:gd name="T7" fmla="*/ 0 60000 65536"/>
                <a:gd name="T8" fmla="*/ 0 60000 65536"/>
                <a:gd name="T9" fmla="*/ 0 w 352"/>
                <a:gd name="T10" fmla="*/ 0 h 1950"/>
                <a:gd name="T11" fmla="*/ 352 w 352"/>
                <a:gd name="T12" fmla="*/ 1950 h 19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2" h="1950">
                  <a:moveTo>
                    <a:pt x="352" y="0"/>
                  </a:moveTo>
                  <a:lnTo>
                    <a:pt x="0" y="0"/>
                  </a:lnTo>
                  <a:lnTo>
                    <a:pt x="0" y="195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83" name="Group 65">
              <a:extLst>
                <a:ext uri="{FF2B5EF4-FFF2-40B4-BE49-F238E27FC236}">
                  <a16:creationId xmlns:a16="http://schemas.microsoft.com/office/drawing/2014/main" id="{C2B974CC-19D2-657B-FF42-19F92564A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6958" y="1732453"/>
              <a:ext cx="80962" cy="620713"/>
              <a:chOff x="0" y="0"/>
              <a:chExt cx="51" cy="391"/>
            </a:xfrm>
          </p:grpSpPr>
          <p:sp>
            <p:nvSpPr>
              <p:cNvPr id="84" name="Oval 66">
                <a:extLst>
                  <a:ext uri="{FF2B5EF4-FFF2-40B4-BE49-F238E27FC236}">
                    <a16:creationId xmlns:a16="http://schemas.microsoft.com/office/drawing/2014/main" id="{0C802E46-58BE-21C3-9E03-A7578BECE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40"/>
                <a:ext cx="51" cy="5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85" name="Line 67">
                <a:extLst>
                  <a:ext uri="{FF2B5EF4-FFF2-40B4-BE49-F238E27FC236}">
                    <a16:creationId xmlns:a16="http://schemas.microsoft.com/office/drawing/2014/main" id="{D6FDFD6F-0A6E-F16F-B096-3846D715D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" y="0"/>
                <a:ext cx="0" cy="3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sp>
          <p:nvSpPr>
            <p:cNvPr id="86" name="Line 69">
              <a:extLst>
                <a:ext uri="{FF2B5EF4-FFF2-40B4-BE49-F238E27FC236}">
                  <a16:creationId xmlns:a16="http://schemas.microsoft.com/office/drawing/2014/main" id="{A30C6355-914B-E325-87B8-08AE1FBADF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618642" y="4572905"/>
              <a:ext cx="0" cy="535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7" name="Text Box 71">
              <a:extLst>
                <a:ext uri="{FF2B5EF4-FFF2-40B4-BE49-F238E27FC236}">
                  <a16:creationId xmlns:a16="http://schemas.microsoft.com/office/drawing/2014/main" id="{F7C0BD02-128C-F782-5541-07E0F7494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6358" y="2668606"/>
              <a:ext cx="1414463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数值同原码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Line 73">
              <a:extLst>
                <a:ext uri="{FF2B5EF4-FFF2-40B4-BE49-F238E27FC236}">
                  <a16:creationId xmlns:a16="http://schemas.microsoft.com/office/drawing/2014/main" id="{BF2F61F2-A9B8-65FD-08F2-6699C52941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13983" y="3440529"/>
              <a:ext cx="0" cy="393801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" name="Text Box 75">
              <a:extLst>
                <a:ext uri="{FF2B5EF4-FFF2-40B4-BE49-F238E27FC236}">
                  <a16:creationId xmlns:a16="http://schemas.microsoft.com/office/drawing/2014/main" id="{318066ED-B0DD-D58D-2228-8F2FA3CE3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0233" y="3505690"/>
              <a:ext cx="1127125" cy="30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Line 77">
              <a:extLst>
                <a:ext uri="{FF2B5EF4-FFF2-40B4-BE49-F238E27FC236}">
                  <a16:creationId xmlns:a16="http://schemas.microsoft.com/office/drawing/2014/main" id="{58F76E04-A2A9-650C-EA90-B96CB1950A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8017568" y="4202516"/>
              <a:ext cx="0" cy="367578"/>
            </a:xfrm>
            <a:prstGeom prst="line">
              <a:avLst/>
            </a:prstGeom>
            <a:noFill/>
            <a:ln w="19050">
              <a:solidFill>
                <a:srgbClr val="D4184B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1" name="Text Box 79">
              <a:extLst>
                <a:ext uri="{FF2B5EF4-FFF2-40B4-BE49-F238E27FC236}">
                  <a16:creationId xmlns:a16="http://schemas.microsoft.com/office/drawing/2014/main" id="{EB2E550A-B603-2EF7-21B7-C1CCE24D0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0232" y="4208953"/>
              <a:ext cx="1414462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积绝对值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2" name="Group 81">
              <a:extLst>
                <a:ext uri="{FF2B5EF4-FFF2-40B4-BE49-F238E27FC236}">
                  <a16:creationId xmlns:a16="http://schemas.microsoft.com/office/drawing/2014/main" id="{E20FBCF1-3EFF-4142-232F-5538C6B0B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6532" y="5388465"/>
              <a:ext cx="3884612" cy="292100"/>
              <a:chOff x="0" y="0"/>
              <a:chExt cx="2447" cy="184"/>
            </a:xfrm>
          </p:grpSpPr>
          <p:sp>
            <p:nvSpPr>
              <p:cNvPr id="93" name="Text Box 81">
                <a:extLst>
                  <a:ext uri="{FF2B5EF4-FFF2-40B4-BE49-F238E27FC236}">
                    <a16:creationId xmlns:a16="http://schemas.microsoft.com/office/drawing/2014/main" id="{6419A4FC-F3E8-85EA-285D-67B60DBF1E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80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2n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  <a:sym typeface="Symbol" pitchFamily="18" charset="2"/>
                  </a:rPr>
                  <a:t>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1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94" name="Text Box 82">
                <a:extLst>
                  <a:ext uri="{FF2B5EF4-FFF2-40B4-BE49-F238E27FC236}">
                    <a16:creationId xmlns:a16="http://schemas.microsoft.com/office/drawing/2014/main" id="{777954FD-BF98-8E70-C31B-CEA1795751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0"/>
                <a:ext cx="18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1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95" name="Text Box 83">
                <a:extLst>
                  <a:ext uri="{FF2B5EF4-FFF2-40B4-BE49-F238E27FC236}">
                    <a16:creationId xmlns:a16="http://schemas.microsoft.com/office/drawing/2014/main" id="{2C541132-646B-28AB-5E68-76618C0EF2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0" y="0"/>
                <a:ext cx="18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0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96" name="Text Box 84">
              <a:extLst>
                <a:ext uri="{FF2B5EF4-FFF2-40B4-BE49-F238E27FC236}">
                  <a16:creationId xmlns:a16="http://schemas.microsoft.com/office/drawing/2014/main" id="{BCDF15E2-445D-8F9A-6C70-88B64A8D3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5520" y="5360683"/>
              <a:ext cx="1868488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342900" marR="0" lvl="0" indent="-342900" algn="just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补码乘积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Rectangle 85">
              <a:extLst>
                <a:ext uri="{FF2B5EF4-FFF2-40B4-BE49-F238E27FC236}">
                  <a16:creationId xmlns:a16="http://schemas.microsoft.com/office/drawing/2014/main" id="{CCA7FA98-C1FC-7974-508F-62EAC47E8F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6289" y="4176409"/>
              <a:ext cx="296862" cy="466725"/>
            </a:xfrm>
            <a:prstGeom prst="rect">
              <a:avLst/>
            </a:prstGeom>
            <a:solidFill>
              <a:srgbClr val="FFCC00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accent1">
                  <a:alpha val="50000"/>
                </a:schemeClr>
              </a:outerShdw>
            </a:effectLst>
          </p:spPr>
          <p:txBody>
            <a:bodyPr rot="10800000" vert="eaVert" anchor="ctr" anchorCtr="1"/>
            <a:lstStyle/>
            <a:p>
              <a:pPr marL="342900" marR="0" lvl="0" indent="-342900" algn="l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grpSp>
          <p:nvGrpSpPr>
            <p:cNvPr id="98" name="Group 87">
              <a:extLst>
                <a:ext uri="{FF2B5EF4-FFF2-40B4-BE49-F238E27FC236}">
                  <a16:creationId xmlns:a16="http://schemas.microsoft.com/office/drawing/2014/main" id="{04E6DC3C-801F-164F-0E92-DCFCB7693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9258" y="5001115"/>
              <a:ext cx="3519487" cy="546138"/>
              <a:chOff x="18" y="0"/>
              <a:chExt cx="2217" cy="219"/>
            </a:xfrm>
          </p:grpSpPr>
          <p:sp>
            <p:nvSpPr>
              <p:cNvPr id="99" name="Text Box 87">
                <a:extLst>
                  <a:ext uri="{FF2B5EF4-FFF2-40B4-BE49-F238E27FC236}">
                    <a16:creationId xmlns:a16="http://schemas.microsoft.com/office/drawing/2014/main" id="{6372B32E-6405-DF2A-6251-12CFCBF85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" y="41"/>
                <a:ext cx="666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…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100" name="Group 93">
                <a:extLst>
                  <a:ext uri="{FF2B5EF4-FFF2-40B4-BE49-F238E27FC236}">
                    <a16:creationId xmlns:a16="http://schemas.microsoft.com/office/drawing/2014/main" id="{F45C6F89-4841-3823-0FC1-976E1ECEA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" y="0"/>
                <a:ext cx="2217" cy="144"/>
                <a:chOff x="0" y="0"/>
                <a:chExt cx="2718" cy="290"/>
              </a:xfrm>
            </p:grpSpPr>
            <p:sp>
              <p:nvSpPr>
                <p:cNvPr id="101" name="Line 93">
                  <a:extLst>
                    <a:ext uri="{FF2B5EF4-FFF2-40B4-BE49-F238E27FC236}">
                      <a16:creationId xmlns:a16="http://schemas.microsoft.com/office/drawing/2014/main" id="{CD5EBAF6-8F28-A6E4-FEAB-2253D3FEEA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2" name="Line 94">
                  <a:extLst>
                    <a:ext uri="{FF2B5EF4-FFF2-40B4-BE49-F238E27FC236}">
                      <a16:creationId xmlns:a16="http://schemas.microsoft.com/office/drawing/2014/main" id="{A3996350-AE08-48A8-EEE0-434F73CC3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3" name="Line 95">
                  <a:extLst>
                    <a:ext uri="{FF2B5EF4-FFF2-40B4-BE49-F238E27FC236}">
                      <a16:creationId xmlns:a16="http://schemas.microsoft.com/office/drawing/2014/main" id="{91079CE1-5BDE-3B26-456E-CB9012A896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7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4" name="Line 96">
                  <a:extLst>
                    <a:ext uri="{FF2B5EF4-FFF2-40B4-BE49-F238E27FC236}">
                      <a16:creationId xmlns:a16="http://schemas.microsoft.com/office/drawing/2014/main" id="{B0A6F17D-8CCC-F57B-C77A-EF16DFA225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5" name="Line 97">
                  <a:extLst>
                    <a:ext uri="{FF2B5EF4-FFF2-40B4-BE49-F238E27FC236}">
                      <a16:creationId xmlns:a16="http://schemas.microsoft.com/office/drawing/2014/main" id="{D913229B-5443-C643-7AE3-66A1E49AF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107" name="Group 101">
              <a:extLst>
                <a:ext uri="{FF2B5EF4-FFF2-40B4-BE49-F238E27FC236}">
                  <a16:creationId xmlns:a16="http://schemas.microsoft.com/office/drawing/2014/main" id="{7185557F-56B2-B285-2179-5AFCB572A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1044" y="4564552"/>
              <a:ext cx="374650" cy="1106488"/>
              <a:chOff x="0" y="0"/>
              <a:chExt cx="236" cy="697"/>
            </a:xfrm>
          </p:grpSpPr>
          <p:sp>
            <p:nvSpPr>
              <p:cNvPr id="109" name="Line 101">
                <a:extLst>
                  <a:ext uri="{FF2B5EF4-FFF2-40B4-BE49-F238E27FC236}">
                    <a16:creationId xmlns:a16="http://schemas.microsoft.com/office/drawing/2014/main" id="{11CECEF4-DACA-1C2C-ABDD-57D99E38C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" y="0"/>
                <a:ext cx="0" cy="4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10" name="Text Box 103">
                <a:extLst>
                  <a:ext uri="{FF2B5EF4-FFF2-40B4-BE49-F238E27FC236}">
                    <a16:creationId xmlns:a16="http://schemas.microsoft.com/office/drawing/2014/main" id="{86158771-8738-DA3B-E85D-D269DD35F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519"/>
                <a:ext cx="236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sz="20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黑体" panose="02010609060101010101" pitchFamily="49" charset="-122"/>
                    <a:cs typeface="Courier New" panose="02070309020205020404" pitchFamily="49" charset="0"/>
                  </a:rPr>
                  <a:t>f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11" name="Text Box 105">
              <a:extLst>
                <a:ext uri="{FF2B5EF4-FFF2-40B4-BE49-F238E27FC236}">
                  <a16:creationId xmlns:a16="http://schemas.microsoft.com/office/drawing/2014/main" id="{AD991471-227E-BD86-34BA-4000B2EE6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4971" y="1360977"/>
              <a:ext cx="3600400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       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f</a:t>
              </a:r>
              <a:r>
                <a:rPr lang="zh-CN" altLang="en-US" sz="2000" b="1" dirty="0">
                  <a:solidFill>
                    <a:prstClr val="black"/>
                  </a:solidFill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 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n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… 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12" name="Line 106">
              <a:extLst>
                <a:ext uri="{FF2B5EF4-FFF2-40B4-BE49-F238E27FC236}">
                  <a16:creationId xmlns:a16="http://schemas.microsoft.com/office/drawing/2014/main" id="{CDE6993D-86FA-77A4-EB26-D2BFCE7E7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2669" y="2330940"/>
              <a:ext cx="2873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3" name="Text Box 107">
              <a:extLst>
                <a:ext uri="{FF2B5EF4-FFF2-40B4-BE49-F238E27FC236}">
                  <a16:creationId xmlns:a16="http://schemas.microsoft.com/office/drawing/2014/main" id="{1EB8F01E-95A4-70E0-5CC5-D5D8B6F3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294" y="3045316"/>
              <a:ext cx="3911600" cy="401637"/>
            </a:xfrm>
            <a:prstGeom prst="rect">
              <a:avLst/>
            </a:prstGeom>
            <a:solidFill>
              <a:srgbClr val="CCFF66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anchor="ctr" anchorCtr="0"/>
            <a:lstStyle/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相加数产生电路（同前）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47560FC4-857D-DA3C-4064-7BBEF11B2361}"/>
                </a:ext>
              </a:extLst>
            </p:cNvPr>
            <p:cNvGrpSpPr/>
            <p:nvPr/>
          </p:nvGrpSpPr>
          <p:grpSpPr>
            <a:xfrm>
              <a:off x="3891295" y="1721341"/>
              <a:ext cx="3911599" cy="804862"/>
              <a:chOff x="3900820" y="1484785"/>
              <a:chExt cx="3911599" cy="804862"/>
            </a:xfrm>
          </p:grpSpPr>
          <p:grpSp>
            <p:nvGrpSpPr>
              <p:cNvPr id="115" name="Group 55">
                <a:extLst>
                  <a:ext uri="{FF2B5EF4-FFF2-40B4-BE49-F238E27FC236}">
                    <a16:creationId xmlns:a16="http://schemas.microsoft.com/office/drawing/2014/main" id="{7E3365E8-E2C0-E943-2E20-AE0254206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6083" y="1484785"/>
                <a:ext cx="3519487" cy="390525"/>
                <a:chOff x="0" y="0"/>
                <a:chExt cx="2718" cy="283"/>
              </a:xfrm>
            </p:grpSpPr>
            <p:sp>
              <p:nvSpPr>
                <p:cNvPr id="118" name="Line 55">
                  <a:extLst>
                    <a:ext uri="{FF2B5EF4-FFF2-40B4-BE49-F238E27FC236}">
                      <a16:creationId xmlns:a16="http://schemas.microsoft.com/office/drawing/2014/main" id="{24A65DA5-37BB-70A6-3E7B-6DDABFADF6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19" name="Line 56">
                  <a:extLst>
                    <a:ext uri="{FF2B5EF4-FFF2-40B4-BE49-F238E27FC236}">
                      <a16:creationId xmlns:a16="http://schemas.microsoft.com/office/drawing/2014/main" id="{8AFFF202-E726-4A53-5309-5FE584453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7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0" name="Line 57">
                  <a:extLst>
                    <a:ext uri="{FF2B5EF4-FFF2-40B4-BE49-F238E27FC236}">
                      <a16:creationId xmlns:a16="http://schemas.microsoft.com/office/drawing/2014/main" id="{F727BED1-B1AE-B98F-AA07-AD45D0D658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63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1" name="Line 58">
                  <a:extLst>
                    <a:ext uri="{FF2B5EF4-FFF2-40B4-BE49-F238E27FC236}">
                      <a16:creationId xmlns:a16="http://schemas.microsoft.com/office/drawing/2014/main" id="{804BC9C0-A567-7EC2-7FB7-0E71E964B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55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2" name="Line 59">
                  <a:extLst>
                    <a:ext uri="{FF2B5EF4-FFF2-40B4-BE49-F238E27FC236}">
                      <a16:creationId xmlns:a16="http://schemas.microsoft.com/office/drawing/2014/main" id="{051BFC9C-9097-20E7-0A5C-75FAABCC9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2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23" name="Line 60">
                  <a:extLst>
                    <a:ext uri="{FF2B5EF4-FFF2-40B4-BE49-F238E27FC236}">
                      <a16:creationId xmlns:a16="http://schemas.microsoft.com/office/drawing/2014/main" id="{B6AC52F1-B484-DA88-DC2E-DFB81EB836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18" y="0"/>
                  <a:ext cx="0" cy="28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 anchorCtr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116" name="Text Box 108">
                <a:extLst>
                  <a:ext uri="{FF2B5EF4-FFF2-40B4-BE49-F238E27FC236}">
                    <a16:creationId xmlns:a16="http://schemas.microsoft.com/office/drawing/2014/main" id="{916C8093-2F64-B52B-4166-6E55DCBD6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0820" y="1881660"/>
                <a:ext cx="1501775" cy="407987"/>
              </a:xfrm>
              <a:prstGeom prst="rect">
                <a:avLst/>
              </a:prstGeom>
              <a:solidFill>
                <a:srgbClr val="FFCC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位求补器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7" name="Text Box 109">
                <a:extLst>
                  <a:ext uri="{FF2B5EF4-FFF2-40B4-BE49-F238E27FC236}">
                    <a16:creationId xmlns:a16="http://schemas.microsoft.com/office/drawing/2014/main" id="{35311059-CBD6-8FB6-364F-1F11DA3E95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9057" y="1881660"/>
                <a:ext cx="1503362" cy="407987"/>
              </a:xfrm>
              <a:prstGeom prst="rect">
                <a:avLst/>
              </a:prstGeom>
              <a:solidFill>
                <a:srgbClr val="FFCC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0" anchor="ctr" anchorCtr="1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位求补器</a:t>
                </a:r>
              </a:p>
            </p:txBody>
          </p:sp>
        </p:grp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C32E3DF5-EBCF-BC43-D550-486F6FCAAF26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86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102026"/>
            <a:chOff x="1887176" y="1780605"/>
            <a:chExt cx="2671982" cy="4820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n*(n-1)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个全加器，如何优化？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阵列乘法器的时延优化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856BD0-1CB1-4985-2F77-23618666C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41" y="2852724"/>
            <a:ext cx="5864521" cy="3456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4D0C53-0A3E-58BA-E85B-AD7EB16B3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975" y="2593338"/>
            <a:ext cx="5714591" cy="37157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A78CEA-4881-C431-7B99-933140AA5D5B}"/>
              </a:ext>
            </a:extLst>
          </p:cNvPr>
          <p:cNvSpPr/>
          <p:nvPr/>
        </p:nvSpPr>
        <p:spPr>
          <a:xfrm>
            <a:off x="2338438" y="6394719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横向进位阵列乘法器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9A6AE6-9B67-FCE3-16E4-F4C1D598CD72}"/>
              </a:ext>
            </a:extLst>
          </p:cNvPr>
          <p:cNvSpPr/>
          <p:nvPr/>
        </p:nvSpPr>
        <p:spPr>
          <a:xfrm>
            <a:off x="8184695" y="6394719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斜向进位阵列乘法器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1AF331-5889-85F4-7F51-63AD7047075A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9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7"/>
            <a:ext cx="11098139" cy="2487022"/>
            <a:chOff x="1887176" y="1780605"/>
            <a:chExt cx="2671982" cy="108779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8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n*(n-1)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个全加器，如何优化？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布斯两位乘法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华莱士树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乘法流水线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阵列乘法器的时延优化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65DC9C-779F-8E00-FC05-67428080BA07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98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5"/>
            <a:ext cx="11098139" cy="1938538"/>
            <a:chOff x="1887176" y="1780605"/>
            <a:chExt cx="2671982" cy="84789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584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借助加法器配置相应部件实现乘法运算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原码一位乘法的运算方法与逻辑实现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补码一位乘法的运算方法与逻辑实现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CB9D91-AD5B-591F-2B7F-5493A76861F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32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EC6BA52C-98E6-3AA1-9C17-95E2BCA9D9AD}"/>
              </a:ext>
            </a:extLst>
          </p:cNvPr>
          <p:cNvGrpSpPr/>
          <p:nvPr/>
        </p:nvGrpSpPr>
        <p:grpSpPr>
          <a:xfrm>
            <a:off x="2379143" y="1582984"/>
            <a:ext cx="8592628" cy="5017519"/>
            <a:chOff x="2379143" y="1582984"/>
            <a:chExt cx="8592628" cy="5017519"/>
          </a:xfrm>
        </p:grpSpPr>
        <p:sp>
          <p:nvSpPr>
            <p:cNvPr id="5" name="Rectangle 545">
              <a:extLst>
                <a:ext uri="{FF2B5EF4-FFF2-40B4-BE49-F238E27FC236}">
                  <a16:creationId xmlns:a16="http://schemas.microsoft.com/office/drawing/2014/main" id="{99D1605F-FB46-0E62-53A8-293FF2FF0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601" y="2487501"/>
              <a:ext cx="3787882" cy="241300"/>
            </a:xfrm>
            <a:prstGeom prst="rect">
              <a:avLst/>
            </a:prstGeom>
            <a:solidFill>
              <a:srgbClr val="FFCC00">
                <a:alpha val="47058"/>
              </a:srgbClr>
            </a:solidFill>
            <a:ln w="28575" cap="rnd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Rectangle 546">
              <a:extLst>
                <a:ext uri="{FF2B5EF4-FFF2-40B4-BE49-F238E27FC236}">
                  <a16:creationId xmlns:a16="http://schemas.microsoft.com/office/drawing/2014/main" id="{B71D0391-C37F-C279-B9D2-507279A2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982" y="1625586"/>
              <a:ext cx="4742479" cy="241300"/>
            </a:xfrm>
            <a:prstGeom prst="rect">
              <a:avLst/>
            </a:prstGeom>
            <a:solidFill>
              <a:srgbClr val="FFCC00">
                <a:alpha val="47058"/>
              </a:srgbClr>
            </a:solidFill>
            <a:ln w="28575" cap="rnd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D68AC710-46A3-DB99-71D9-D46EEF1F4BE1}"/>
                </a:ext>
              </a:extLst>
            </p:cNvPr>
            <p:cNvSpPr/>
            <p:nvPr/>
          </p:nvSpPr>
          <p:spPr>
            <a:xfrm>
              <a:off x="3234246" y="5311058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9F6327E4-7E4D-2E87-485C-7DF5C169C8F2}"/>
                </a:ext>
              </a:extLst>
            </p:cNvPr>
            <p:cNvSpPr/>
            <p:nvPr/>
          </p:nvSpPr>
          <p:spPr>
            <a:xfrm>
              <a:off x="4065140" y="4464695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3FDB9C8-299C-BE69-5F63-5BB102E17D7E}"/>
                </a:ext>
              </a:extLst>
            </p:cNvPr>
            <p:cNvSpPr/>
            <p:nvPr/>
          </p:nvSpPr>
          <p:spPr>
            <a:xfrm>
              <a:off x="4896034" y="3618332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8ED9DF4-A973-128D-3959-44DF3636EFE5}"/>
                </a:ext>
              </a:extLst>
            </p:cNvPr>
            <p:cNvSpPr/>
            <p:nvPr/>
          </p:nvSpPr>
          <p:spPr>
            <a:xfrm>
              <a:off x="5726928" y="2771969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940E9056-E474-66A6-8885-A960321C2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A12F3752-3DCA-3368-318D-994D36B83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2466257"/>
              <a:ext cx="7616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1E0D7057-66E9-4999-69A5-42BC12026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4396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A77B9CCA-6689-C8E6-F2A9-9D04A34B9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5848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651187FD-22FB-7C30-5C81-472543EDB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843" y="2466257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02462743-E11C-F663-1C9C-E0C054450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6418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743ACA48-B0C5-547A-E365-0783978F6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89C35B06-9531-07F6-03FA-76AA8C379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53A3B839-2D84-3797-6465-E2C9C1E4A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096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1035A112-85EF-298D-9975-47A57D68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9628" y="331199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8FA714E9-7E77-978B-C1FF-FD98B0D89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1053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4" name="Text Box 16">
              <a:extLst>
                <a:ext uri="{FF2B5EF4-FFF2-40B4-BE49-F238E27FC236}">
                  <a16:creationId xmlns:a16="http://schemas.microsoft.com/office/drawing/2014/main" id="{CFAC4B59-98A4-8324-5EDA-75EAED6F8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718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5" name="Text Box 17">
              <a:extLst>
                <a:ext uri="{FF2B5EF4-FFF2-40B4-BE49-F238E27FC236}">
                  <a16:creationId xmlns:a16="http://schemas.microsoft.com/office/drawing/2014/main" id="{E5457E77-F03B-9A33-3297-DDC0841B8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4927C8A4-2C47-DAA0-BCE3-4F1FF9199E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082A10DE-45BC-7A58-1974-8C6CD3BDB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924" y="4157739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69DD660D-434F-D1A4-5F3A-9E607E02F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0399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6519F2B9-F069-F774-6890-082084A90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353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3" name="Text Box 23">
              <a:extLst>
                <a:ext uri="{FF2B5EF4-FFF2-40B4-BE49-F238E27FC236}">
                  <a16:creationId xmlns:a16="http://schemas.microsoft.com/office/drawing/2014/main" id="{9F5C828E-9D11-17FA-494C-11D648F0E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6418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4" name="Text Box 24">
              <a:extLst>
                <a:ext uri="{FF2B5EF4-FFF2-40B4-BE49-F238E27FC236}">
                  <a16:creationId xmlns:a16="http://schemas.microsoft.com/office/drawing/2014/main" id="{127D96A2-2945-C13A-C312-E6B8B014A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5" name="Text Box 25">
              <a:extLst>
                <a:ext uri="{FF2B5EF4-FFF2-40B4-BE49-F238E27FC236}">
                  <a16:creationId xmlns:a16="http://schemas.microsoft.com/office/drawing/2014/main" id="{336D1F89-448A-005E-8D2F-72F446AF0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554" y="5003478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5A4D70C9-568E-C78C-CBBD-B0BD158E0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592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7" name="Text Box 28">
              <a:extLst>
                <a:ext uri="{FF2B5EF4-FFF2-40B4-BE49-F238E27FC236}">
                  <a16:creationId xmlns:a16="http://schemas.microsoft.com/office/drawing/2014/main" id="{1BC05435-0C76-D124-ACA1-E775DF84F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8344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71BA29B2-BD4E-C398-7985-042178D2D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7096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9" name="Text Box 30">
              <a:extLst>
                <a:ext uri="{FF2B5EF4-FFF2-40B4-BE49-F238E27FC236}">
                  <a16:creationId xmlns:a16="http://schemas.microsoft.com/office/drawing/2014/main" id="{AF7AD52D-68A0-F2D2-7679-0DEFC6876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5848" y="1620516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0" name="Text Box 31">
              <a:extLst>
                <a:ext uri="{FF2B5EF4-FFF2-40B4-BE49-F238E27FC236}">
                  <a16:creationId xmlns:a16="http://schemas.microsoft.com/office/drawing/2014/main" id="{305C2BBA-2158-D89D-9209-0096DDA80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94602" y="1620516"/>
              <a:ext cx="7771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D8C58F67-6569-A1BB-1570-350693F12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6562" y="6263953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 Box 40">
              <a:extLst>
                <a:ext uri="{FF2B5EF4-FFF2-40B4-BE49-F238E27FC236}">
                  <a16:creationId xmlns:a16="http://schemas.microsoft.com/office/drawing/2014/main" id="{DEFD66E0-ECCD-84E3-DD08-824B523AE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2488" y="6263953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EBCE776E-C03B-C9E9-69B1-851F8BCC6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4140" y="6263953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Text Box 42">
              <a:extLst>
                <a:ext uri="{FF2B5EF4-FFF2-40B4-BE49-F238E27FC236}">
                  <a16:creationId xmlns:a16="http://schemas.microsoft.com/office/drawing/2014/main" id="{B6166775-633C-26ED-70B2-8F295DED4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6807" y="6263953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Text Box 32">
              <a:extLst>
                <a:ext uri="{FF2B5EF4-FFF2-40B4-BE49-F238E27FC236}">
                  <a16:creationId xmlns:a16="http://schemas.microsoft.com/office/drawing/2014/main" id="{460E803F-B76C-C963-954E-8DC414F0C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9143" y="6263953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582C8E59-4E5B-E1B5-A780-70FE55229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6864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E4BDA003-AECF-BBEA-AE58-872CDB8D2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6864" y="1765116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1E75E1E2-AE14-125D-8A9C-2075FAFA5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35917" y="3226255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Line 39">
              <a:extLst>
                <a:ext uri="{FF2B5EF4-FFF2-40B4-BE49-F238E27FC236}">
                  <a16:creationId xmlns:a16="http://schemas.microsoft.com/office/drawing/2014/main" id="{BD5EDE81-0CDD-9181-D495-82077F4CA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6423" y="4065344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直接箭头连接符 772">
              <a:extLst>
                <a:ext uri="{FF2B5EF4-FFF2-40B4-BE49-F238E27FC236}">
                  <a16:creationId xmlns:a16="http://schemas.microsoft.com/office/drawing/2014/main" id="{A690B1D9-AA4C-607C-EF42-27FC4EB446B1}"/>
                </a:ext>
              </a:extLst>
            </p:cNvPr>
            <p:cNvCxnSpPr>
              <a:stCxn id="57" idx="2"/>
              <a:endCxn id="63" idx="6"/>
            </p:cNvCxnSpPr>
            <p:nvPr/>
          </p:nvCxnSpPr>
          <p:spPr>
            <a:xfrm flipH="1">
              <a:off x="8681800" y="304072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1" name="直接箭头连接符 777">
              <a:extLst>
                <a:ext uri="{FF2B5EF4-FFF2-40B4-BE49-F238E27FC236}">
                  <a16:creationId xmlns:a16="http://schemas.microsoft.com/office/drawing/2014/main" id="{58EFFF24-DFAB-1762-202D-6EF1329FDF05}"/>
                </a:ext>
              </a:extLst>
            </p:cNvPr>
            <p:cNvCxnSpPr/>
            <p:nvPr/>
          </p:nvCxnSpPr>
          <p:spPr>
            <a:xfrm flipH="1">
              <a:off x="7853939" y="304047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2" name="直接箭头连接符 788">
              <a:extLst>
                <a:ext uri="{FF2B5EF4-FFF2-40B4-BE49-F238E27FC236}">
                  <a16:creationId xmlns:a16="http://schemas.microsoft.com/office/drawing/2014/main" id="{FB82E3B3-9161-B5CE-248F-743EF733EE3B}"/>
                </a:ext>
              </a:extLst>
            </p:cNvPr>
            <p:cNvCxnSpPr/>
            <p:nvPr/>
          </p:nvCxnSpPr>
          <p:spPr>
            <a:xfrm flipH="1">
              <a:off x="7849608" y="389220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53" name="Line 40">
              <a:extLst>
                <a:ext uri="{FF2B5EF4-FFF2-40B4-BE49-F238E27FC236}">
                  <a16:creationId xmlns:a16="http://schemas.microsoft.com/office/drawing/2014/main" id="{8043A86D-24FE-086E-ACAD-5C6134B49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59959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54" name="Line 40">
              <a:extLst>
                <a:ext uri="{FF2B5EF4-FFF2-40B4-BE49-F238E27FC236}">
                  <a16:creationId xmlns:a16="http://schemas.microsoft.com/office/drawing/2014/main" id="{982A9AD1-41B9-F3EB-B8C2-7DAFDEC16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9065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55" name="Oval 36">
              <a:extLst>
                <a:ext uri="{FF2B5EF4-FFF2-40B4-BE49-F238E27FC236}">
                  <a16:creationId xmlns:a16="http://schemas.microsoft.com/office/drawing/2014/main" id="{7B964543-A5A0-BF2A-87F7-63E84CFB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899" y="37305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4B584CF-6F9B-2942-B6F8-D53CD9352DB0}"/>
                </a:ext>
              </a:extLst>
            </p:cNvPr>
            <p:cNvSpPr txBox="1"/>
            <p:nvPr/>
          </p:nvSpPr>
          <p:spPr>
            <a:xfrm>
              <a:off x="8381036" y="36493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7" name="Oval 36">
              <a:extLst>
                <a:ext uri="{FF2B5EF4-FFF2-40B4-BE49-F238E27FC236}">
                  <a16:creationId xmlns:a16="http://schemas.microsoft.com/office/drawing/2014/main" id="{5428CA75-3EA5-CABF-C13C-ED8A56C2B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760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196CC0C-3D31-970C-631D-2E1926CFD0CE}"/>
                </a:ext>
              </a:extLst>
            </p:cNvPr>
            <p:cNvSpPr txBox="1"/>
            <p:nvPr/>
          </p:nvSpPr>
          <p:spPr>
            <a:xfrm>
              <a:off x="9208897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9" name="Line 38">
              <a:extLst>
                <a:ext uri="{FF2B5EF4-FFF2-40B4-BE49-F238E27FC236}">
                  <a16:creationId xmlns:a16="http://schemas.microsoft.com/office/drawing/2014/main" id="{8BD62381-A1B8-8EDF-0F1C-DC739C383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70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0" name="Line 39">
              <a:extLst>
                <a:ext uri="{FF2B5EF4-FFF2-40B4-BE49-F238E27FC236}">
                  <a16:creationId xmlns:a16="http://schemas.microsoft.com/office/drawing/2014/main" id="{3CB8109B-65BB-3E48-E8C7-3F753BACD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370" y="1765116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1" name="Line 39">
              <a:extLst>
                <a:ext uri="{FF2B5EF4-FFF2-40B4-BE49-F238E27FC236}">
                  <a16:creationId xmlns:a16="http://schemas.microsoft.com/office/drawing/2014/main" id="{6A8F24AF-5B05-1CB0-A13C-3BA1B1812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6423" y="3226255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2" name="Line 40">
              <a:extLst>
                <a:ext uri="{FF2B5EF4-FFF2-40B4-BE49-F238E27FC236}">
                  <a16:creationId xmlns:a16="http://schemas.microsoft.com/office/drawing/2014/main" id="{3B47092B-9282-6994-53DD-43EA38513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29065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3" name="Oval 36">
              <a:extLst>
                <a:ext uri="{FF2B5EF4-FFF2-40B4-BE49-F238E27FC236}">
                  <a16:creationId xmlns:a16="http://schemas.microsoft.com/office/drawing/2014/main" id="{DC2ACDC7-E1AD-4EA4-C99D-1087DAD54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899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B6E961C-9CA8-0A93-8C39-700B3C88F2D6}"/>
                </a:ext>
              </a:extLst>
            </p:cNvPr>
            <p:cNvSpPr txBox="1"/>
            <p:nvPr/>
          </p:nvSpPr>
          <p:spPr>
            <a:xfrm>
              <a:off x="8381036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5" name="Line 38">
              <a:extLst>
                <a:ext uri="{FF2B5EF4-FFF2-40B4-BE49-F238E27FC236}">
                  <a16:creationId xmlns:a16="http://schemas.microsoft.com/office/drawing/2014/main" id="{8E819372-A547-5FA8-5257-5C5E215C5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2366" y="474717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6" name="Line 39">
              <a:extLst>
                <a:ext uri="{FF2B5EF4-FFF2-40B4-BE49-F238E27FC236}">
                  <a16:creationId xmlns:a16="http://schemas.microsoft.com/office/drawing/2014/main" id="{2D92391D-C833-F39F-509C-7F1C75237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419" y="491577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7" name="Text Box 35">
              <a:extLst>
                <a:ext uri="{FF2B5EF4-FFF2-40B4-BE49-F238E27FC236}">
                  <a16:creationId xmlns:a16="http://schemas.microsoft.com/office/drawing/2014/main" id="{E3DA47A5-9EB6-F827-F85D-11F613F6A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288" y="6263953"/>
              <a:ext cx="7921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36">
              <a:extLst>
                <a:ext uri="{FF2B5EF4-FFF2-40B4-BE49-F238E27FC236}">
                  <a16:creationId xmlns:a16="http://schemas.microsoft.com/office/drawing/2014/main" id="{320DB79A-79DA-3382-A193-613C8524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532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6A976C-08CA-FC97-FFA8-BC8F1B5A392E}"/>
                </a:ext>
              </a:extLst>
            </p:cNvPr>
            <p:cNvSpPr txBox="1"/>
            <p:nvPr/>
          </p:nvSpPr>
          <p:spPr>
            <a:xfrm>
              <a:off x="4242669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70" name="Line 39">
              <a:extLst>
                <a:ext uri="{FF2B5EF4-FFF2-40B4-BE49-F238E27FC236}">
                  <a16:creationId xmlns:a16="http://schemas.microsoft.com/office/drawing/2014/main" id="{4DC747A6-F46F-1AAD-4E9D-969083D5E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6130" y="5760239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1" name="直接箭头连接符 803">
              <a:extLst>
                <a:ext uri="{FF2B5EF4-FFF2-40B4-BE49-F238E27FC236}">
                  <a16:creationId xmlns:a16="http://schemas.microsoft.com/office/drawing/2014/main" id="{681DCF39-2301-02FC-8CF9-9FF3CD83180F}"/>
                </a:ext>
              </a:extLst>
            </p:cNvPr>
            <p:cNvCxnSpPr/>
            <p:nvPr/>
          </p:nvCxnSpPr>
          <p:spPr>
            <a:xfrm flipH="1">
              <a:off x="3704595" y="5600728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72" name="Line 40">
              <a:extLst>
                <a:ext uri="{FF2B5EF4-FFF2-40B4-BE49-F238E27FC236}">
                  <a16:creationId xmlns:a16="http://schemas.microsoft.com/office/drawing/2014/main" id="{9B1782B3-46D0-42C3-1BE0-42B62860F7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4674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D6E124C8-0A30-B857-F69F-10BE4EE56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8340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4" name="Oval 36">
              <a:extLst>
                <a:ext uri="{FF2B5EF4-FFF2-40B4-BE49-F238E27FC236}">
                  <a16:creationId xmlns:a16="http://schemas.microsoft.com/office/drawing/2014/main" id="{93CB89E2-7D64-528E-D1B2-FFD20A10B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532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6F56788-ADF2-8FFF-3F52-FEAA511E1A7C}"/>
                </a:ext>
              </a:extLst>
            </p:cNvPr>
            <p:cNvSpPr txBox="1"/>
            <p:nvPr/>
          </p:nvSpPr>
          <p:spPr>
            <a:xfrm>
              <a:off x="4242669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76" name="Line 39">
              <a:extLst>
                <a:ext uri="{FF2B5EF4-FFF2-40B4-BE49-F238E27FC236}">
                  <a16:creationId xmlns:a16="http://schemas.microsoft.com/office/drawing/2014/main" id="{E19C6E33-ED91-2726-7875-6DA343706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1602" y="3889940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77" name="Text Box 34">
              <a:extLst>
                <a:ext uri="{FF2B5EF4-FFF2-40B4-BE49-F238E27FC236}">
                  <a16:creationId xmlns:a16="http://schemas.microsoft.com/office/drawing/2014/main" id="{1D683511-2F01-D0BE-0921-955D1E4AD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729" y="6263953"/>
              <a:ext cx="647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62590F5B-84A7-FB1C-7C81-D2BB9AC43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0778" y="5760239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53F77E50-9DBE-E36E-A53D-5657EC801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2714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0" name="Oval 36">
              <a:extLst>
                <a:ext uri="{FF2B5EF4-FFF2-40B4-BE49-F238E27FC236}">
                  <a16:creationId xmlns:a16="http://schemas.microsoft.com/office/drawing/2014/main" id="{C66C0D54-16F0-DCDA-F848-4D1D2F4AE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671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725F658-4161-AE43-9745-BD9636B1202B}"/>
                </a:ext>
              </a:extLst>
            </p:cNvPr>
            <p:cNvSpPr txBox="1"/>
            <p:nvPr/>
          </p:nvSpPr>
          <p:spPr>
            <a:xfrm>
              <a:off x="3414808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2" name="Line 39">
              <a:extLst>
                <a:ext uri="{FF2B5EF4-FFF2-40B4-BE49-F238E27FC236}">
                  <a16:creationId xmlns:a16="http://schemas.microsoft.com/office/drawing/2014/main" id="{F0D96F0B-9D34-3202-808A-7E80A05D6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1419" y="474717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3" name="Line 38">
              <a:extLst>
                <a:ext uri="{FF2B5EF4-FFF2-40B4-BE49-F238E27FC236}">
                  <a16:creationId xmlns:a16="http://schemas.microsoft.com/office/drawing/2014/main" id="{1ABF241A-1B27-BEEB-6815-7E6E4979B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843" y="560072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4" name="Line 39">
              <a:extLst>
                <a:ext uri="{FF2B5EF4-FFF2-40B4-BE49-F238E27FC236}">
                  <a16:creationId xmlns:a16="http://schemas.microsoft.com/office/drawing/2014/main" id="{168D0E7A-7DF6-9ADB-ECF1-1D332A62A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3896" y="560072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Line 38">
              <a:extLst>
                <a:ext uri="{FF2B5EF4-FFF2-40B4-BE49-F238E27FC236}">
                  <a16:creationId xmlns:a16="http://schemas.microsoft.com/office/drawing/2014/main" id="{8375F081-D7A9-6C7A-EB50-D198119F5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4277" y="1763178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86" name="Line 39">
              <a:extLst>
                <a:ext uri="{FF2B5EF4-FFF2-40B4-BE49-F238E27FC236}">
                  <a16:creationId xmlns:a16="http://schemas.microsoft.com/office/drawing/2014/main" id="{2538D05A-54F1-A99D-1D68-BD11E570A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4277" y="1765116"/>
              <a:ext cx="0" cy="4499689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7" name="直接箭头连接符 785">
              <a:extLst>
                <a:ext uri="{FF2B5EF4-FFF2-40B4-BE49-F238E27FC236}">
                  <a16:creationId xmlns:a16="http://schemas.microsoft.com/office/drawing/2014/main" id="{63767D1B-B429-9AED-F5F4-7688298D0B79}"/>
                </a:ext>
              </a:extLst>
            </p:cNvPr>
            <p:cNvCxnSpPr/>
            <p:nvPr/>
          </p:nvCxnSpPr>
          <p:spPr>
            <a:xfrm flipH="1">
              <a:off x="9504760" y="304072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88" name="Rectangle 151">
              <a:extLst>
                <a:ext uri="{FF2B5EF4-FFF2-40B4-BE49-F238E27FC236}">
                  <a16:creationId xmlns:a16="http://schemas.microsoft.com/office/drawing/2014/main" id="{ADED3F48-0099-2ACC-A16B-510192497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6444" y="2869156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89" name="直接箭头连接符 792">
              <a:extLst>
                <a:ext uri="{FF2B5EF4-FFF2-40B4-BE49-F238E27FC236}">
                  <a16:creationId xmlns:a16="http://schemas.microsoft.com/office/drawing/2014/main" id="{523DC5F2-BC96-9139-C82E-6ACC5C6CD2D6}"/>
                </a:ext>
              </a:extLst>
            </p:cNvPr>
            <p:cNvCxnSpPr/>
            <p:nvPr/>
          </p:nvCxnSpPr>
          <p:spPr>
            <a:xfrm flipH="1">
              <a:off x="8672568" y="389220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90" name="Rectangle 151">
              <a:extLst>
                <a:ext uri="{FF2B5EF4-FFF2-40B4-BE49-F238E27FC236}">
                  <a16:creationId xmlns:a16="http://schemas.microsoft.com/office/drawing/2014/main" id="{63F2C347-A953-7E94-EF5C-1B803C0FB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7452" y="3718059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91" name="直接箭头连接符 779">
              <a:extLst>
                <a:ext uri="{FF2B5EF4-FFF2-40B4-BE49-F238E27FC236}">
                  <a16:creationId xmlns:a16="http://schemas.microsoft.com/office/drawing/2014/main" id="{84CEBF9B-6773-D088-FE74-0097332D7B0C}"/>
                </a:ext>
              </a:extLst>
            </p:cNvPr>
            <p:cNvCxnSpPr/>
            <p:nvPr/>
          </p:nvCxnSpPr>
          <p:spPr>
            <a:xfrm flipH="1">
              <a:off x="7027016" y="304047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92" name="直接箭头连接符 789">
              <a:extLst>
                <a:ext uri="{FF2B5EF4-FFF2-40B4-BE49-F238E27FC236}">
                  <a16:creationId xmlns:a16="http://schemas.microsoft.com/office/drawing/2014/main" id="{C0FDB524-D57A-DBF0-BFAF-DB7F870E0642}"/>
                </a:ext>
              </a:extLst>
            </p:cNvPr>
            <p:cNvCxnSpPr/>
            <p:nvPr/>
          </p:nvCxnSpPr>
          <p:spPr>
            <a:xfrm flipH="1">
              <a:off x="7021747" y="389196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93" name="直接箭头连接符 794">
              <a:extLst>
                <a:ext uri="{FF2B5EF4-FFF2-40B4-BE49-F238E27FC236}">
                  <a16:creationId xmlns:a16="http://schemas.microsoft.com/office/drawing/2014/main" id="{79D7EAFF-4737-3C3D-D2F2-933411CCB112}"/>
                </a:ext>
              </a:extLst>
            </p:cNvPr>
            <p:cNvCxnSpPr/>
            <p:nvPr/>
          </p:nvCxnSpPr>
          <p:spPr>
            <a:xfrm flipH="1">
              <a:off x="7029073" y="474911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94" name="Oval 36">
              <a:extLst>
                <a:ext uri="{FF2B5EF4-FFF2-40B4-BE49-F238E27FC236}">
                  <a16:creationId xmlns:a16="http://schemas.microsoft.com/office/drawing/2014/main" id="{1D551285-7D2D-91A4-0AFB-892B5DB94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45846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5E6674F8-7A45-65AB-E16D-FDAF51F8AB0B}"/>
                </a:ext>
              </a:extLst>
            </p:cNvPr>
            <p:cNvSpPr txBox="1"/>
            <p:nvPr/>
          </p:nvSpPr>
          <p:spPr>
            <a:xfrm>
              <a:off x="7553175" y="45034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6" name="Oval 36">
              <a:extLst>
                <a:ext uri="{FF2B5EF4-FFF2-40B4-BE49-F238E27FC236}">
                  <a16:creationId xmlns:a16="http://schemas.microsoft.com/office/drawing/2014/main" id="{DB2E7FC1-6D9D-9EDE-8AA9-ACD2DAF40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37305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7672AAB-0105-891F-FFA9-BBC5418DA8D0}"/>
                </a:ext>
              </a:extLst>
            </p:cNvPr>
            <p:cNvSpPr txBox="1"/>
            <p:nvPr/>
          </p:nvSpPr>
          <p:spPr>
            <a:xfrm>
              <a:off x="7553175" y="36493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8" name="Oval 36">
              <a:extLst>
                <a:ext uri="{FF2B5EF4-FFF2-40B4-BE49-F238E27FC236}">
                  <a16:creationId xmlns:a16="http://schemas.microsoft.com/office/drawing/2014/main" id="{2D1F90F6-C8D3-9A2B-9D21-822D7F9D4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1038" y="287641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409E5AF-94C1-C41C-9209-0A97796C9A40}"/>
                </a:ext>
              </a:extLst>
            </p:cNvPr>
            <p:cNvSpPr txBox="1"/>
            <p:nvPr/>
          </p:nvSpPr>
          <p:spPr>
            <a:xfrm>
              <a:off x="7553175" y="279520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100" name="Group 36">
              <a:extLst>
                <a:ext uri="{FF2B5EF4-FFF2-40B4-BE49-F238E27FC236}">
                  <a16:creationId xmlns:a16="http://schemas.microsoft.com/office/drawing/2014/main" id="{8C9EA547-B172-BCDD-2899-A75CF4FC4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2553" y="1759015"/>
              <a:ext cx="168608" cy="4505502"/>
              <a:chOff x="13" y="6"/>
              <a:chExt cx="178" cy="2325"/>
            </a:xfrm>
            <a:effectLst/>
          </p:grpSpPr>
          <p:sp>
            <p:nvSpPr>
              <p:cNvPr id="101" name="Line 38">
                <a:extLst>
                  <a:ext uri="{FF2B5EF4-FFF2-40B4-BE49-F238E27FC236}">
                    <a16:creationId xmlns:a16="http://schemas.microsoft.com/office/drawing/2014/main" id="{ABB1F4C5-6CEE-2AF0-4894-C5CE91305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Line 39">
                <a:extLst>
                  <a:ext uri="{FF2B5EF4-FFF2-40B4-BE49-F238E27FC236}">
                    <a16:creationId xmlns:a16="http://schemas.microsoft.com/office/drawing/2014/main" id="{C9432489-C296-3416-2274-A928E5CD2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" name="Line 39">
                <a:extLst>
                  <a:ext uri="{FF2B5EF4-FFF2-40B4-BE49-F238E27FC236}">
                    <a16:creationId xmlns:a16="http://schemas.microsoft.com/office/drawing/2014/main" id="{F4A8104E-A172-58B1-CE66-0029BC31B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" name="Line 39">
                <a:extLst>
                  <a:ext uri="{FF2B5EF4-FFF2-40B4-BE49-F238E27FC236}">
                    <a16:creationId xmlns:a16="http://schemas.microsoft.com/office/drawing/2014/main" id="{2F5439BF-E35B-61B6-431E-C3F230A19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69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Line 39">
                <a:extLst>
                  <a:ext uri="{FF2B5EF4-FFF2-40B4-BE49-F238E27FC236}">
                    <a16:creationId xmlns:a16="http://schemas.microsoft.com/office/drawing/2014/main" id="{16A39B69-36E6-5D8A-1FE0-9F0A733D2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6" name="直接箭头连接符 798">
              <a:extLst>
                <a:ext uri="{FF2B5EF4-FFF2-40B4-BE49-F238E27FC236}">
                  <a16:creationId xmlns:a16="http://schemas.microsoft.com/office/drawing/2014/main" id="{B47DFAB6-56F3-C150-AA24-A869147AF08C}"/>
                </a:ext>
              </a:extLst>
            </p:cNvPr>
            <p:cNvCxnSpPr/>
            <p:nvPr/>
          </p:nvCxnSpPr>
          <p:spPr>
            <a:xfrm flipH="1">
              <a:off x="7852033" y="474911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07" name="Line 40">
              <a:extLst>
                <a:ext uri="{FF2B5EF4-FFF2-40B4-BE49-F238E27FC236}">
                  <a16:creationId xmlns:a16="http://schemas.microsoft.com/office/drawing/2014/main" id="{08040C3B-147B-21C4-BEEC-600819E2C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6110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08" name="Line 40">
              <a:extLst>
                <a:ext uri="{FF2B5EF4-FFF2-40B4-BE49-F238E27FC236}">
                  <a16:creationId xmlns:a16="http://schemas.microsoft.com/office/drawing/2014/main" id="{D328AEA1-4A77-3363-1462-F66162CCD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8171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09" name="Line 40">
              <a:extLst>
                <a:ext uri="{FF2B5EF4-FFF2-40B4-BE49-F238E27FC236}">
                  <a16:creationId xmlns:a16="http://schemas.microsoft.com/office/drawing/2014/main" id="{7333B52B-90C1-9315-C07E-D9BF6DDBF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6630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0" name="Rectangle 151">
              <a:extLst>
                <a:ext uri="{FF2B5EF4-FFF2-40B4-BE49-F238E27FC236}">
                  <a16:creationId xmlns:a16="http://schemas.microsoft.com/office/drawing/2014/main" id="{36194BAE-F27D-B83D-0B8B-10FB1A9C8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460" y="4577595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11" name="Text Box 38">
              <a:extLst>
                <a:ext uri="{FF2B5EF4-FFF2-40B4-BE49-F238E27FC236}">
                  <a16:creationId xmlns:a16="http://schemas.microsoft.com/office/drawing/2014/main" id="{BCD3C542-4699-0D9D-BE21-8B84A2AE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8873" y="6263953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Oval 36">
              <a:extLst>
                <a:ext uri="{FF2B5EF4-FFF2-40B4-BE49-F238E27FC236}">
                  <a16:creationId xmlns:a16="http://schemas.microsoft.com/office/drawing/2014/main" id="{CA7BCEF6-2AEC-473B-159A-414B79898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5A210E6-AED1-AA03-676C-5A0D915A7051}"/>
                </a:ext>
              </a:extLst>
            </p:cNvPr>
            <p:cNvSpPr txBox="1"/>
            <p:nvPr/>
          </p:nvSpPr>
          <p:spPr>
            <a:xfrm>
              <a:off x="6726252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4" name="Line 39">
              <a:extLst>
                <a:ext uri="{FF2B5EF4-FFF2-40B4-BE49-F238E27FC236}">
                  <a16:creationId xmlns:a16="http://schemas.microsoft.com/office/drawing/2014/main" id="{CD83840A-F0EF-EBC7-F69B-BE8F28D2C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118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Line 38">
              <a:extLst>
                <a:ext uri="{FF2B5EF4-FFF2-40B4-BE49-F238E27FC236}">
                  <a16:creationId xmlns:a16="http://schemas.microsoft.com/office/drawing/2014/main" id="{34D183DA-F65C-84CD-7560-B65B21C8E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153" y="1759015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6" name="Line 39">
              <a:extLst>
                <a:ext uri="{FF2B5EF4-FFF2-40B4-BE49-F238E27FC236}">
                  <a16:creationId xmlns:a16="http://schemas.microsoft.com/office/drawing/2014/main" id="{6FC11A80-0DC0-BAC4-DE5D-FAB1BCB58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5153" y="1760953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7" name="Line 39">
              <a:extLst>
                <a:ext uri="{FF2B5EF4-FFF2-40B4-BE49-F238E27FC236}">
                  <a16:creationId xmlns:a16="http://schemas.microsoft.com/office/drawing/2014/main" id="{9411F2E2-4A76-4A97-A100-A95CEDEC8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406118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8" name="Line 39">
              <a:extLst>
                <a:ext uri="{FF2B5EF4-FFF2-40B4-BE49-F238E27FC236}">
                  <a16:creationId xmlns:a16="http://schemas.microsoft.com/office/drawing/2014/main" id="{6F58ACB6-FAE6-BAD6-0A25-CA6D42782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4915773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19" name="Line 39">
              <a:extLst>
                <a:ext uri="{FF2B5EF4-FFF2-40B4-BE49-F238E27FC236}">
                  <a16:creationId xmlns:a16="http://schemas.microsoft.com/office/drawing/2014/main" id="{A4C15AD1-3DC9-C63E-C45D-876CBADDD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4206" y="3222092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120" name="直接箭头连接符 781">
              <a:extLst>
                <a:ext uri="{FF2B5EF4-FFF2-40B4-BE49-F238E27FC236}">
                  <a16:creationId xmlns:a16="http://schemas.microsoft.com/office/drawing/2014/main" id="{8ADE8860-54FE-AF8C-823B-A3C2BD3FFFE5}"/>
                </a:ext>
              </a:extLst>
            </p:cNvPr>
            <p:cNvCxnSpPr/>
            <p:nvPr/>
          </p:nvCxnSpPr>
          <p:spPr>
            <a:xfrm flipH="1">
              <a:off x="6189781" y="3038452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1" name="直接箭头连接符 790">
              <a:extLst>
                <a:ext uri="{FF2B5EF4-FFF2-40B4-BE49-F238E27FC236}">
                  <a16:creationId xmlns:a16="http://schemas.microsoft.com/office/drawing/2014/main" id="{0B9C47A1-1B1F-E0A5-21EE-60E6FA38501F}"/>
                </a:ext>
              </a:extLst>
            </p:cNvPr>
            <p:cNvCxnSpPr/>
            <p:nvPr/>
          </p:nvCxnSpPr>
          <p:spPr>
            <a:xfrm flipH="1">
              <a:off x="6194824" y="389196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2" name="直接箭头连接符 795">
              <a:extLst>
                <a:ext uri="{FF2B5EF4-FFF2-40B4-BE49-F238E27FC236}">
                  <a16:creationId xmlns:a16="http://schemas.microsoft.com/office/drawing/2014/main" id="{98D34E4B-EFC2-183B-DE18-A8E83666245F}"/>
                </a:ext>
              </a:extLst>
            </p:cNvPr>
            <p:cNvCxnSpPr/>
            <p:nvPr/>
          </p:nvCxnSpPr>
          <p:spPr>
            <a:xfrm flipH="1">
              <a:off x="6201212" y="474886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3" name="直接箭头连接符 800">
              <a:extLst>
                <a:ext uri="{FF2B5EF4-FFF2-40B4-BE49-F238E27FC236}">
                  <a16:creationId xmlns:a16="http://schemas.microsoft.com/office/drawing/2014/main" id="{AF6CA349-FEFE-0C7F-6267-2206224D6145}"/>
                </a:ext>
              </a:extLst>
            </p:cNvPr>
            <p:cNvCxnSpPr/>
            <p:nvPr/>
          </p:nvCxnSpPr>
          <p:spPr>
            <a:xfrm flipH="1">
              <a:off x="6196614" y="560299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24" name="直接箭头连接符 804">
              <a:extLst>
                <a:ext uri="{FF2B5EF4-FFF2-40B4-BE49-F238E27FC236}">
                  <a16:creationId xmlns:a16="http://schemas.microsoft.com/office/drawing/2014/main" id="{9EE3CCE0-3EEF-BF48-0673-E267DA84CBFB}"/>
                </a:ext>
              </a:extLst>
            </p:cNvPr>
            <p:cNvCxnSpPr/>
            <p:nvPr/>
          </p:nvCxnSpPr>
          <p:spPr>
            <a:xfrm flipH="1">
              <a:off x="7019574" y="560299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25" name="Line 40">
              <a:extLst>
                <a:ext uri="{FF2B5EF4-FFF2-40B4-BE49-F238E27FC236}">
                  <a16:creationId xmlns:a16="http://schemas.microsoft.com/office/drawing/2014/main" id="{2B842B20-7D8A-3076-350B-DFA3F4B84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3629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26" name="Line 40">
              <a:extLst>
                <a:ext uri="{FF2B5EF4-FFF2-40B4-BE49-F238E27FC236}">
                  <a16:creationId xmlns:a16="http://schemas.microsoft.com/office/drawing/2014/main" id="{22EFE30E-6482-5368-885B-E3F060D4D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5216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7" name="Line 40">
              <a:extLst>
                <a:ext uri="{FF2B5EF4-FFF2-40B4-BE49-F238E27FC236}">
                  <a16:creationId xmlns:a16="http://schemas.microsoft.com/office/drawing/2014/main" id="{CBC1EF08-AA02-AAC1-2D4A-8FE6E033C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5736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8" name="Line 40">
              <a:extLst>
                <a:ext uri="{FF2B5EF4-FFF2-40B4-BE49-F238E27FC236}">
                  <a16:creationId xmlns:a16="http://schemas.microsoft.com/office/drawing/2014/main" id="{22CBAA36-9F02-AA14-2578-CF22BF06D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4670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29" name="Oval 36">
              <a:extLst>
                <a:ext uri="{FF2B5EF4-FFF2-40B4-BE49-F238E27FC236}">
                  <a16:creationId xmlns:a16="http://schemas.microsoft.com/office/drawing/2014/main" id="{3BA9C1B1-77D1-B69D-C3E8-ECDA8286E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C0DFE5D-4328-DEA9-9E2B-17CB478DD46D}"/>
                </a:ext>
              </a:extLst>
            </p:cNvPr>
            <p:cNvSpPr txBox="1"/>
            <p:nvPr/>
          </p:nvSpPr>
          <p:spPr>
            <a:xfrm>
              <a:off x="6726252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1" name="Oval 36">
              <a:extLst>
                <a:ext uri="{FF2B5EF4-FFF2-40B4-BE49-F238E27FC236}">
                  <a16:creationId xmlns:a16="http://schemas.microsoft.com/office/drawing/2014/main" id="{1ECF13A5-948D-9621-4FA2-74B3CF5C2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A10D6A48-748F-AD6E-707C-534BB31784ED}"/>
                </a:ext>
              </a:extLst>
            </p:cNvPr>
            <p:cNvSpPr txBox="1"/>
            <p:nvPr/>
          </p:nvSpPr>
          <p:spPr>
            <a:xfrm>
              <a:off x="6726252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3" name="Oval 36">
              <a:extLst>
                <a:ext uri="{FF2B5EF4-FFF2-40B4-BE49-F238E27FC236}">
                  <a16:creationId xmlns:a16="http://schemas.microsoft.com/office/drawing/2014/main" id="{20A5D59D-3232-4C94-2503-3FA0151DE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115" y="2876167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98313C6-428D-9204-ACA7-4A5E3DAA3810}"/>
                </a:ext>
              </a:extLst>
            </p:cNvPr>
            <p:cNvSpPr txBox="1"/>
            <p:nvPr/>
          </p:nvSpPr>
          <p:spPr>
            <a:xfrm>
              <a:off x="6726252" y="2794959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5" name="Rectangle 151">
              <a:extLst>
                <a:ext uri="{FF2B5EF4-FFF2-40B4-BE49-F238E27FC236}">
                  <a16:creationId xmlns:a16="http://schemas.microsoft.com/office/drawing/2014/main" id="{BED5CBF7-C327-0E80-D062-3AC54B9F8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80" y="5458397"/>
              <a:ext cx="279244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136" name="Text Box 37">
              <a:extLst>
                <a:ext uri="{FF2B5EF4-FFF2-40B4-BE49-F238E27FC236}">
                  <a16:creationId xmlns:a16="http://schemas.microsoft.com/office/drawing/2014/main" id="{BAFDE4E0-2E16-8E1E-90AF-26DA9123B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9759" y="6263953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Oval 36">
              <a:extLst>
                <a:ext uri="{FF2B5EF4-FFF2-40B4-BE49-F238E27FC236}">
                  <a16:creationId xmlns:a16="http://schemas.microsoft.com/office/drawing/2014/main" id="{BD63F929-ADFF-45E4-5406-40008DAE2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EAA34A5-290C-0CDA-CD48-77F7E8DCD324}"/>
                </a:ext>
              </a:extLst>
            </p:cNvPr>
            <p:cNvSpPr txBox="1"/>
            <p:nvPr/>
          </p:nvSpPr>
          <p:spPr>
            <a:xfrm>
              <a:off x="5898391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9" name="Line 39">
              <a:extLst>
                <a:ext uri="{FF2B5EF4-FFF2-40B4-BE49-F238E27FC236}">
                  <a16:creationId xmlns:a16="http://schemas.microsoft.com/office/drawing/2014/main" id="{982C8C20-C1E3-C7C6-2469-F8A17DD1C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771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Line 38">
              <a:extLst>
                <a:ext uri="{FF2B5EF4-FFF2-40B4-BE49-F238E27FC236}">
                  <a16:creationId xmlns:a16="http://schemas.microsoft.com/office/drawing/2014/main" id="{581A94A2-0076-0DA5-5428-1CA1A9B84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6806" y="1759015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1" name="Line 39">
              <a:extLst>
                <a:ext uri="{FF2B5EF4-FFF2-40B4-BE49-F238E27FC236}">
                  <a16:creationId xmlns:a16="http://schemas.microsoft.com/office/drawing/2014/main" id="{2529A5A9-E7CA-A4B2-A728-66A51C329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6806" y="1760953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2" name="Line 39">
              <a:extLst>
                <a:ext uri="{FF2B5EF4-FFF2-40B4-BE49-F238E27FC236}">
                  <a16:creationId xmlns:a16="http://schemas.microsoft.com/office/drawing/2014/main" id="{57D23A02-8005-5365-E25D-9997A8404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406118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3" name="Line 39">
              <a:extLst>
                <a:ext uri="{FF2B5EF4-FFF2-40B4-BE49-F238E27FC236}">
                  <a16:creationId xmlns:a16="http://schemas.microsoft.com/office/drawing/2014/main" id="{37ABC457-155B-A1B0-F853-7BEC9F4AA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4915773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4" name="Line 39">
              <a:extLst>
                <a:ext uri="{FF2B5EF4-FFF2-40B4-BE49-F238E27FC236}">
                  <a16:creationId xmlns:a16="http://schemas.microsoft.com/office/drawing/2014/main" id="{3ABC98E0-728B-5F89-0E06-B4654C22E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5859" y="3222092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45" name="Line 38">
              <a:extLst>
                <a:ext uri="{FF2B5EF4-FFF2-40B4-BE49-F238E27FC236}">
                  <a16:creationId xmlns:a16="http://schemas.microsoft.com/office/drawing/2014/main" id="{1C39D65E-B0EE-6DAB-7364-FF79431BF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3464" y="3037995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46" name="直接箭头连接符 791">
              <a:extLst>
                <a:ext uri="{FF2B5EF4-FFF2-40B4-BE49-F238E27FC236}">
                  <a16:creationId xmlns:a16="http://schemas.microsoft.com/office/drawing/2014/main" id="{61EF8691-DCA4-042B-50DD-2957A7748603}"/>
                </a:ext>
              </a:extLst>
            </p:cNvPr>
            <p:cNvCxnSpPr/>
            <p:nvPr/>
          </p:nvCxnSpPr>
          <p:spPr>
            <a:xfrm flipH="1">
              <a:off x="5357589" y="388994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47" name="直接箭头连接符 796">
              <a:extLst>
                <a:ext uri="{FF2B5EF4-FFF2-40B4-BE49-F238E27FC236}">
                  <a16:creationId xmlns:a16="http://schemas.microsoft.com/office/drawing/2014/main" id="{8879B79E-4251-4B64-B70D-B6C2FB139A56}"/>
                </a:ext>
              </a:extLst>
            </p:cNvPr>
            <p:cNvCxnSpPr/>
            <p:nvPr/>
          </p:nvCxnSpPr>
          <p:spPr>
            <a:xfrm flipH="1">
              <a:off x="5374289" y="4748863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48" name="直接箭头连接符 801">
              <a:extLst>
                <a:ext uri="{FF2B5EF4-FFF2-40B4-BE49-F238E27FC236}">
                  <a16:creationId xmlns:a16="http://schemas.microsoft.com/office/drawing/2014/main" id="{C2252936-DA0E-002B-CA3B-59DB3B2C1E36}"/>
                </a:ext>
              </a:extLst>
            </p:cNvPr>
            <p:cNvCxnSpPr/>
            <p:nvPr/>
          </p:nvCxnSpPr>
          <p:spPr>
            <a:xfrm flipH="1">
              <a:off x="5368753" y="5602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49" name="Line 40">
              <a:extLst>
                <a:ext uri="{FF2B5EF4-FFF2-40B4-BE49-F238E27FC236}">
                  <a16:creationId xmlns:a16="http://schemas.microsoft.com/office/drawing/2014/main" id="{CC4A2389-605F-2CFB-DF8E-5E647A761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8003" y="269890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50" name="Line 40">
              <a:extLst>
                <a:ext uri="{FF2B5EF4-FFF2-40B4-BE49-F238E27FC236}">
                  <a16:creationId xmlns:a16="http://schemas.microsoft.com/office/drawing/2014/main" id="{F7BB452F-48B2-8DCF-022C-9B184EBE62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2735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1" name="Line 40">
              <a:extLst>
                <a:ext uri="{FF2B5EF4-FFF2-40B4-BE49-F238E27FC236}">
                  <a16:creationId xmlns:a16="http://schemas.microsoft.com/office/drawing/2014/main" id="{32E77278-F493-226B-3957-43FE1EB04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2781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2" name="Line 40">
              <a:extLst>
                <a:ext uri="{FF2B5EF4-FFF2-40B4-BE49-F238E27FC236}">
                  <a16:creationId xmlns:a16="http://schemas.microsoft.com/office/drawing/2014/main" id="{7878A8E6-B1C2-BEDB-1F2F-ACF9B045C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3776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53" name="Oval 36">
              <a:extLst>
                <a:ext uri="{FF2B5EF4-FFF2-40B4-BE49-F238E27FC236}">
                  <a16:creationId xmlns:a16="http://schemas.microsoft.com/office/drawing/2014/main" id="{7F48349A-4F6D-B92D-0846-55F938B6E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2AA15DA-5B0D-4E94-480E-46D82F3364D8}"/>
                </a:ext>
              </a:extLst>
            </p:cNvPr>
            <p:cNvSpPr txBox="1"/>
            <p:nvPr/>
          </p:nvSpPr>
          <p:spPr>
            <a:xfrm>
              <a:off x="5898391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5" name="Oval 36">
              <a:extLst>
                <a:ext uri="{FF2B5EF4-FFF2-40B4-BE49-F238E27FC236}">
                  <a16:creationId xmlns:a16="http://schemas.microsoft.com/office/drawing/2014/main" id="{6D670605-77C8-281D-1A15-5E70B641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4B22B657-E230-CC91-A0AC-301FC4E938AD}"/>
                </a:ext>
              </a:extLst>
            </p:cNvPr>
            <p:cNvSpPr txBox="1"/>
            <p:nvPr/>
          </p:nvSpPr>
          <p:spPr>
            <a:xfrm>
              <a:off x="5898391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7" name="Oval 36">
              <a:extLst>
                <a:ext uri="{FF2B5EF4-FFF2-40B4-BE49-F238E27FC236}">
                  <a16:creationId xmlns:a16="http://schemas.microsoft.com/office/drawing/2014/main" id="{F6A3AA7B-D6D8-05ED-C969-DA34E7258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54" y="2876167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4B8DBDC4-35C6-7A57-2C23-9902EDAF2EBB}"/>
                </a:ext>
              </a:extLst>
            </p:cNvPr>
            <p:cNvSpPr txBox="1"/>
            <p:nvPr/>
          </p:nvSpPr>
          <p:spPr>
            <a:xfrm>
              <a:off x="5898391" y="2794959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59" name="Rectangle 151">
              <a:extLst>
                <a:ext uri="{FF2B5EF4-FFF2-40B4-BE49-F238E27FC236}">
                  <a16:creationId xmlns:a16="http://schemas.microsoft.com/office/drawing/2014/main" id="{2DFEB4C4-4F19-8AB3-E2BA-3B583BC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957" y="1582984"/>
              <a:ext cx="292068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60" name="Text Box 36">
              <a:extLst>
                <a:ext uri="{FF2B5EF4-FFF2-40B4-BE49-F238E27FC236}">
                  <a16:creationId xmlns:a16="http://schemas.microsoft.com/office/drawing/2014/main" id="{9FF3930F-094D-84F3-34B1-393096568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795" y="6263953"/>
              <a:ext cx="720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1" name="Line 38">
              <a:extLst>
                <a:ext uri="{FF2B5EF4-FFF2-40B4-BE49-F238E27FC236}">
                  <a16:creationId xmlns:a16="http://schemas.microsoft.com/office/drawing/2014/main" id="{3E7B6AC0-5005-500F-5854-8DC9F8E99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549" y="3889940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62" name="Oval 36">
              <a:extLst>
                <a:ext uri="{FF2B5EF4-FFF2-40B4-BE49-F238E27FC236}">
                  <a16:creationId xmlns:a16="http://schemas.microsoft.com/office/drawing/2014/main" id="{FD3F211C-5A37-EB21-4479-515D4A5C2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45844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3C417863-63D6-1271-5C9A-1D17DA733A6B}"/>
                </a:ext>
              </a:extLst>
            </p:cNvPr>
            <p:cNvSpPr txBox="1"/>
            <p:nvPr/>
          </p:nvSpPr>
          <p:spPr>
            <a:xfrm>
              <a:off x="5070530" y="45032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64" name="Line 39">
              <a:extLst>
                <a:ext uri="{FF2B5EF4-FFF2-40B4-BE49-F238E27FC236}">
                  <a16:creationId xmlns:a16="http://schemas.microsoft.com/office/drawing/2014/main" id="{7ECA2362-D531-7F3A-1E2F-0E411DF96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482" y="5760239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5" name="Line 39">
              <a:extLst>
                <a:ext uri="{FF2B5EF4-FFF2-40B4-BE49-F238E27FC236}">
                  <a16:creationId xmlns:a16="http://schemas.microsoft.com/office/drawing/2014/main" id="{CE50F116-B432-ED61-4CF3-AEC14A707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517" y="3037995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66" name="Line 39">
              <a:extLst>
                <a:ext uri="{FF2B5EF4-FFF2-40B4-BE49-F238E27FC236}">
                  <a16:creationId xmlns:a16="http://schemas.microsoft.com/office/drawing/2014/main" id="{FFF929AF-DFD6-107C-297F-BD3492DC2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570" y="4061180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67" name="Line 39">
              <a:extLst>
                <a:ext uri="{FF2B5EF4-FFF2-40B4-BE49-F238E27FC236}">
                  <a16:creationId xmlns:a16="http://schemas.microsoft.com/office/drawing/2014/main" id="{7545829D-FD6B-0DFB-6EA4-959320695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570" y="491577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168" name="直接箭头连接符 797">
              <a:extLst>
                <a:ext uri="{FF2B5EF4-FFF2-40B4-BE49-F238E27FC236}">
                  <a16:creationId xmlns:a16="http://schemas.microsoft.com/office/drawing/2014/main" id="{BB2161DD-E06F-D452-2582-E90927AC5873}"/>
                </a:ext>
              </a:extLst>
            </p:cNvPr>
            <p:cNvCxnSpPr/>
            <p:nvPr/>
          </p:nvCxnSpPr>
          <p:spPr>
            <a:xfrm flipH="1">
              <a:off x="4537054" y="4746842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169" name="直接箭头连接符 802">
              <a:extLst>
                <a:ext uri="{FF2B5EF4-FFF2-40B4-BE49-F238E27FC236}">
                  <a16:creationId xmlns:a16="http://schemas.microsoft.com/office/drawing/2014/main" id="{DA4190BB-3FFF-7798-B023-57EAC5CB1410}"/>
                </a:ext>
              </a:extLst>
            </p:cNvPr>
            <p:cNvCxnSpPr/>
            <p:nvPr/>
          </p:nvCxnSpPr>
          <p:spPr>
            <a:xfrm flipH="1">
              <a:off x="4541830" y="5602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170" name="Oval 36">
              <a:extLst>
                <a:ext uri="{FF2B5EF4-FFF2-40B4-BE49-F238E27FC236}">
                  <a16:creationId xmlns:a16="http://schemas.microsoft.com/office/drawing/2014/main" id="{F9F56BA0-E13A-3548-8485-A9BBED03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54385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EBAA7D4F-FDFE-B277-7160-CD51CAB90B62}"/>
                </a:ext>
              </a:extLst>
            </p:cNvPr>
            <p:cNvSpPr txBox="1"/>
            <p:nvPr/>
          </p:nvSpPr>
          <p:spPr>
            <a:xfrm>
              <a:off x="5070530" y="53573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2" name="Oval 36">
              <a:extLst>
                <a:ext uri="{FF2B5EF4-FFF2-40B4-BE49-F238E27FC236}">
                  <a16:creationId xmlns:a16="http://schemas.microsoft.com/office/drawing/2014/main" id="{96080879-B562-693C-759C-B93E882C8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393" y="37302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17BF7C32-FCD9-7971-AA09-20875D2A8FD5}"/>
                </a:ext>
              </a:extLst>
            </p:cNvPr>
            <p:cNvSpPr txBox="1"/>
            <p:nvPr/>
          </p:nvSpPr>
          <p:spPr>
            <a:xfrm>
              <a:off x="5070530" y="36490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4" name="Line 40">
              <a:extLst>
                <a:ext uri="{FF2B5EF4-FFF2-40B4-BE49-F238E27FC236}">
                  <a16:creationId xmlns:a16="http://schemas.microsoft.com/office/drawing/2014/main" id="{510C67E7-2162-3A7A-2F54-8FC0D9CAC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17109" y="3557800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75" name="Line 40">
              <a:extLst>
                <a:ext uri="{FF2B5EF4-FFF2-40B4-BE49-F238E27FC236}">
                  <a16:creationId xmlns:a16="http://schemas.microsoft.com/office/drawing/2014/main" id="{40DFEE64-2BA6-B3B6-96B5-2106C96D4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0300" y="440448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76" name="Line 40">
              <a:extLst>
                <a:ext uri="{FF2B5EF4-FFF2-40B4-BE49-F238E27FC236}">
                  <a16:creationId xmlns:a16="http://schemas.microsoft.com/office/drawing/2014/main" id="{D603C6C3-7069-3AE1-1037-2BCEEC3E4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0821" y="5260695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2CF2FA8-A2E0-4AB6-725D-3D150BAB1938}"/>
                </a:ext>
              </a:extLst>
            </p:cNvPr>
            <p:cNvGrpSpPr/>
            <p:nvPr/>
          </p:nvGrpSpPr>
          <p:grpSpPr>
            <a:xfrm>
              <a:off x="3704595" y="3038452"/>
              <a:ext cx="5466928" cy="2564545"/>
              <a:chOff x="3117741" y="2466480"/>
              <a:chExt cx="5466928" cy="2564545"/>
            </a:xfrm>
          </p:grpSpPr>
          <p:cxnSp>
            <p:nvCxnSpPr>
              <p:cNvPr id="178" name="直接箭头连接符 188">
                <a:extLst>
                  <a:ext uri="{FF2B5EF4-FFF2-40B4-BE49-F238E27FC236}">
                    <a16:creationId xmlns:a16="http://schemas.microsoft.com/office/drawing/2014/main" id="{AA636F70-2B1A-6AE6-29FD-77E7E9DAF3CB}"/>
                  </a:ext>
                </a:extLst>
              </p:cNvPr>
              <p:cNvCxnSpPr/>
              <p:nvPr/>
            </p:nvCxnSpPr>
            <p:spPr>
              <a:xfrm flipH="1">
                <a:off x="8094946" y="246874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79" name="直接箭头连接符 189">
                <a:extLst>
                  <a:ext uri="{FF2B5EF4-FFF2-40B4-BE49-F238E27FC236}">
                    <a16:creationId xmlns:a16="http://schemas.microsoft.com/office/drawing/2014/main" id="{1F3B9727-0418-85F4-7BAF-412778C8AAA1}"/>
                  </a:ext>
                </a:extLst>
              </p:cNvPr>
              <p:cNvCxnSpPr/>
              <p:nvPr/>
            </p:nvCxnSpPr>
            <p:spPr>
              <a:xfrm flipH="1">
                <a:off x="7267085" y="246850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0" name="直接箭头连接符 190">
                <a:extLst>
                  <a:ext uri="{FF2B5EF4-FFF2-40B4-BE49-F238E27FC236}">
                    <a16:creationId xmlns:a16="http://schemas.microsoft.com/office/drawing/2014/main" id="{07CFACA4-4328-79A1-EAB8-65BB306D95A7}"/>
                  </a:ext>
                </a:extLst>
              </p:cNvPr>
              <p:cNvCxnSpPr/>
              <p:nvPr/>
            </p:nvCxnSpPr>
            <p:spPr>
              <a:xfrm flipH="1">
                <a:off x="7262754" y="332023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1" name="直接箭头连接符 191">
                <a:extLst>
                  <a:ext uri="{FF2B5EF4-FFF2-40B4-BE49-F238E27FC236}">
                    <a16:creationId xmlns:a16="http://schemas.microsoft.com/office/drawing/2014/main" id="{7D531A37-DEF2-14E9-68AB-5FA68DD8FB4B}"/>
                  </a:ext>
                </a:extLst>
              </p:cNvPr>
              <p:cNvCxnSpPr/>
              <p:nvPr/>
            </p:nvCxnSpPr>
            <p:spPr>
              <a:xfrm flipH="1">
                <a:off x="3117741" y="5028756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2" name="直接箭头连接符 192">
                <a:extLst>
                  <a:ext uri="{FF2B5EF4-FFF2-40B4-BE49-F238E27FC236}">
                    <a16:creationId xmlns:a16="http://schemas.microsoft.com/office/drawing/2014/main" id="{D05F68B2-3D83-2D65-3671-AD2F7C52BDF5}"/>
                  </a:ext>
                </a:extLst>
              </p:cNvPr>
              <p:cNvCxnSpPr/>
              <p:nvPr/>
            </p:nvCxnSpPr>
            <p:spPr>
              <a:xfrm flipH="1">
                <a:off x="6440162" y="246850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3" name="直接箭头连接符 193">
                <a:extLst>
                  <a:ext uri="{FF2B5EF4-FFF2-40B4-BE49-F238E27FC236}">
                    <a16:creationId xmlns:a16="http://schemas.microsoft.com/office/drawing/2014/main" id="{2D9723BF-C15C-9070-4E08-5B208137E10C}"/>
                  </a:ext>
                </a:extLst>
              </p:cNvPr>
              <p:cNvCxnSpPr/>
              <p:nvPr/>
            </p:nvCxnSpPr>
            <p:spPr>
              <a:xfrm flipH="1">
                <a:off x="6434893" y="331998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4" name="直接箭头连接符 194">
                <a:extLst>
                  <a:ext uri="{FF2B5EF4-FFF2-40B4-BE49-F238E27FC236}">
                    <a16:creationId xmlns:a16="http://schemas.microsoft.com/office/drawing/2014/main" id="{9FA7A38F-B4D3-3243-80DD-7670CCFF863A}"/>
                  </a:ext>
                </a:extLst>
              </p:cNvPr>
              <p:cNvCxnSpPr/>
              <p:nvPr/>
            </p:nvCxnSpPr>
            <p:spPr>
              <a:xfrm flipH="1">
                <a:off x="6442219" y="417713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5" name="直接箭头连接符 195">
                <a:extLst>
                  <a:ext uri="{FF2B5EF4-FFF2-40B4-BE49-F238E27FC236}">
                    <a16:creationId xmlns:a16="http://schemas.microsoft.com/office/drawing/2014/main" id="{A4EE0B21-E12C-067C-9716-6B6D762A39A6}"/>
                  </a:ext>
                </a:extLst>
              </p:cNvPr>
              <p:cNvCxnSpPr/>
              <p:nvPr/>
            </p:nvCxnSpPr>
            <p:spPr>
              <a:xfrm flipH="1">
                <a:off x="5602927" y="2466480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6" name="直接箭头连接符 196">
                <a:extLst>
                  <a:ext uri="{FF2B5EF4-FFF2-40B4-BE49-F238E27FC236}">
                    <a16:creationId xmlns:a16="http://schemas.microsoft.com/office/drawing/2014/main" id="{F8C3ABCD-AB34-9877-C509-032D99C490BD}"/>
                  </a:ext>
                </a:extLst>
              </p:cNvPr>
              <p:cNvCxnSpPr/>
              <p:nvPr/>
            </p:nvCxnSpPr>
            <p:spPr>
              <a:xfrm flipH="1">
                <a:off x="5607970" y="3319989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7" name="直接箭头连接符 197">
                <a:extLst>
                  <a:ext uri="{FF2B5EF4-FFF2-40B4-BE49-F238E27FC236}">
                    <a16:creationId xmlns:a16="http://schemas.microsoft.com/office/drawing/2014/main" id="{878DC2C8-C95B-63BA-17CA-9261B1D24F12}"/>
                  </a:ext>
                </a:extLst>
              </p:cNvPr>
              <p:cNvCxnSpPr/>
              <p:nvPr/>
            </p:nvCxnSpPr>
            <p:spPr>
              <a:xfrm flipH="1">
                <a:off x="5614358" y="417689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8" name="直接箭头连接符 198">
                <a:extLst>
                  <a:ext uri="{FF2B5EF4-FFF2-40B4-BE49-F238E27FC236}">
                    <a16:creationId xmlns:a16="http://schemas.microsoft.com/office/drawing/2014/main" id="{692DD3F2-BC78-90CE-E448-72F94DC83927}"/>
                  </a:ext>
                </a:extLst>
              </p:cNvPr>
              <p:cNvCxnSpPr/>
              <p:nvPr/>
            </p:nvCxnSpPr>
            <p:spPr>
              <a:xfrm flipH="1">
                <a:off x="5609760" y="5031025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89" name="直接箭头连接符 199">
                <a:extLst>
                  <a:ext uri="{FF2B5EF4-FFF2-40B4-BE49-F238E27FC236}">
                    <a16:creationId xmlns:a16="http://schemas.microsoft.com/office/drawing/2014/main" id="{9E6578A8-7C88-5BBF-C556-4EB85EE669D6}"/>
                  </a:ext>
                </a:extLst>
              </p:cNvPr>
              <p:cNvCxnSpPr/>
              <p:nvPr/>
            </p:nvCxnSpPr>
            <p:spPr>
              <a:xfrm flipH="1">
                <a:off x="4770735" y="3317968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0" name="直接箭头连接符 200">
                <a:extLst>
                  <a:ext uri="{FF2B5EF4-FFF2-40B4-BE49-F238E27FC236}">
                    <a16:creationId xmlns:a16="http://schemas.microsoft.com/office/drawing/2014/main" id="{506818F5-E1F3-C529-F52B-3DBD5C4F2F2C}"/>
                  </a:ext>
                </a:extLst>
              </p:cNvPr>
              <p:cNvCxnSpPr/>
              <p:nvPr/>
            </p:nvCxnSpPr>
            <p:spPr>
              <a:xfrm flipH="1">
                <a:off x="4787435" y="4176891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1" name="直接箭头连接符 201">
                <a:extLst>
                  <a:ext uri="{FF2B5EF4-FFF2-40B4-BE49-F238E27FC236}">
                    <a16:creationId xmlns:a16="http://schemas.microsoft.com/office/drawing/2014/main" id="{F5C86110-0E64-5777-4C16-1216F1D1DB50}"/>
                  </a:ext>
                </a:extLst>
              </p:cNvPr>
              <p:cNvCxnSpPr/>
              <p:nvPr/>
            </p:nvCxnSpPr>
            <p:spPr>
              <a:xfrm flipH="1">
                <a:off x="4781899" y="503077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2" name="直接箭头连接符 202">
                <a:extLst>
                  <a:ext uri="{FF2B5EF4-FFF2-40B4-BE49-F238E27FC236}">
                    <a16:creationId xmlns:a16="http://schemas.microsoft.com/office/drawing/2014/main" id="{973ED17E-C300-1EE6-CB92-227E504E3BB2}"/>
                  </a:ext>
                </a:extLst>
              </p:cNvPr>
              <p:cNvCxnSpPr/>
              <p:nvPr/>
            </p:nvCxnSpPr>
            <p:spPr>
              <a:xfrm flipH="1">
                <a:off x="3950200" y="4174870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93" name="直接箭头连接符 203">
                <a:extLst>
                  <a:ext uri="{FF2B5EF4-FFF2-40B4-BE49-F238E27FC236}">
                    <a16:creationId xmlns:a16="http://schemas.microsoft.com/office/drawing/2014/main" id="{313516FB-0D49-12BF-734C-AA9B13AAC134}"/>
                  </a:ext>
                </a:extLst>
              </p:cNvPr>
              <p:cNvCxnSpPr/>
              <p:nvPr/>
            </p:nvCxnSpPr>
            <p:spPr>
              <a:xfrm flipH="1">
                <a:off x="3954976" y="5030777"/>
                <a:ext cx="489723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</p:spPr>
          </p:cxn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3AA178B0-35C0-78B9-05B6-EBA2AEB938AF}"/>
                </a:ext>
              </a:extLst>
            </p:cNvPr>
            <p:cNvGrpSpPr/>
            <p:nvPr/>
          </p:nvGrpSpPr>
          <p:grpSpPr>
            <a:xfrm>
              <a:off x="4352328" y="1863264"/>
              <a:ext cx="1873257" cy="696020"/>
              <a:chOff x="3765474" y="1291292"/>
              <a:chExt cx="1873257" cy="696020"/>
            </a:xfrm>
          </p:grpSpPr>
          <p:sp>
            <p:nvSpPr>
              <p:cNvPr id="195" name="Text Box 79">
                <a:extLst>
                  <a:ext uri="{FF2B5EF4-FFF2-40B4-BE49-F238E27FC236}">
                    <a16:creationId xmlns:a16="http://schemas.microsoft.com/office/drawing/2014/main" id="{2E7A6F4F-B7B9-F6DA-D486-B60029355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5474" y="1455591"/>
                <a:ext cx="1414462" cy="411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部分积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96" name="直接箭头连接符 3">
                <a:extLst>
                  <a:ext uri="{FF2B5EF4-FFF2-40B4-BE49-F238E27FC236}">
                    <a16:creationId xmlns:a16="http://schemas.microsoft.com/office/drawing/2014/main" id="{C81193C5-D40C-03A8-6400-30B88AF47507}"/>
                  </a:ext>
                </a:extLst>
              </p:cNvPr>
              <p:cNvCxnSpPr/>
              <p:nvPr/>
            </p:nvCxnSpPr>
            <p:spPr>
              <a:xfrm flipV="1">
                <a:off x="4919920" y="1291292"/>
                <a:ext cx="718811" cy="2856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箭头连接符 205">
                <a:extLst>
                  <a:ext uri="{FF2B5EF4-FFF2-40B4-BE49-F238E27FC236}">
                    <a16:creationId xmlns:a16="http://schemas.microsoft.com/office/drawing/2014/main" id="{2F6E079E-3BB7-79A4-766E-E8D989E9DCB3}"/>
                  </a:ext>
                </a:extLst>
              </p:cNvPr>
              <p:cNvCxnSpPr/>
              <p:nvPr/>
            </p:nvCxnSpPr>
            <p:spPr>
              <a:xfrm>
                <a:off x="4919920" y="1647162"/>
                <a:ext cx="682049" cy="3401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6593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2" name="Rectangle 545">
            <a:extLst>
              <a:ext uri="{FF2B5EF4-FFF2-40B4-BE49-F238E27FC236}">
                <a16:creationId xmlns:a16="http://schemas.microsoft.com/office/drawing/2014/main" id="{12824638-5448-8F00-1994-3A0BC02A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71" y="2441214"/>
            <a:ext cx="3787882" cy="241300"/>
          </a:xfrm>
          <a:prstGeom prst="rect">
            <a:avLst/>
          </a:prstGeom>
          <a:solidFill>
            <a:srgbClr val="FFCC00">
              <a:alpha val="47058"/>
            </a:srgbClr>
          </a:solidFill>
          <a:ln w="28575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546">
            <a:extLst>
              <a:ext uri="{FF2B5EF4-FFF2-40B4-BE49-F238E27FC236}">
                <a16:creationId xmlns:a16="http://schemas.microsoft.com/office/drawing/2014/main" id="{C1E4CEBA-EE9E-A17D-456D-2551CAEE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152" y="1579299"/>
            <a:ext cx="4742479" cy="241300"/>
          </a:xfrm>
          <a:prstGeom prst="rect">
            <a:avLst/>
          </a:prstGeom>
          <a:solidFill>
            <a:srgbClr val="FFCC00">
              <a:alpha val="47058"/>
            </a:srgbClr>
          </a:solidFill>
          <a:ln w="28575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D874947-1FE5-267A-0451-D3857C1BC711}"/>
              </a:ext>
            </a:extLst>
          </p:cNvPr>
          <p:cNvSpPr/>
          <p:nvPr/>
        </p:nvSpPr>
        <p:spPr>
          <a:xfrm>
            <a:off x="3111416" y="5264771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55986F82-D70E-E24E-A499-FF01A0A4DF2F}"/>
              </a:ext>
            </a:extLst>
          </p:cNvPr>
          <p:cNvSpPr/>
          <p:nvPr/>
        </p:nvSpPr>
        <p:spPr>
          <a:xfrm>
            <a:off x="3942310" y="4418408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2EAD9083-ED37-E829-815F-9C803B509D3E}"/>
              </a:ext>
            </a:extLst>
          </p:cNvPr>
          <p:cNvSpPr/>
          <p:nvPr/>
        </p:nvSpPr>
        <p:spPr>
          <a:xfrm>
            <a:off x="4773204" y="3572045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83E4D5C5-C739-2A86-6759-7A76AC7E4B56}"/>
              </a:ext>
            </a:extLst>
          </p:cNvPr>
          <p:cNvSpPr/>
          <p:nvPr/>
        </p:nvSpPr>
        <p:spPr>
          <a:xfrm>
            <a:off x="5604098" y="2725682"/>
            <a:ext cx="3950458" cy="540933"/>
          </a:xfrm>
          <a:prstGeom prst="roundRect">
            <a:avLst/>
          </a:prstGeom>
          <a:solidFill>
            <a:srgbClr val="CCFF99">
              <a:alpha val="43921"/>
            </a:srgbClr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3" name="Text Box 3">
            <a:extLst>
              <a:ext uri="{FF2B5EF4-FFF2-40B4-BE49-F238E27FC236}">
                <a16:creationId xmlns:a16="http://schemas.microsoft.com/office/drawing/2014/main" id="{07359073-46B0-70F5-9138-EFC3FB9A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4" name="Text Box 4">
            <a:extLst>
              <a:ext uri="{FF2B5EF4-FFF2-40B4-BE49-F238E27FC236}">
                <a16:creationId xmlns:a16="http://schemas.microsoft.com/office/drawing/2014/main" id="{8F0BAF28-1AC7-7E69-59D0-5399B8455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2419970"/>
            <a:ext cx="761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5" name="Text Box 5">
            <a:extLst>
              <a:ext uri="{FF2B5EF4-FFF2-40B4-BE49-F238E27FC236}">
                <a16:creationId xmlns:a16="http://schemas.microsoft.com/office/drawing/2014/main" id="{DE0A21AF-D573-9A1E-5003-2AACEB47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566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6" name="Text Box 6">
            <a:extLst>
              <a:ext uri="{FF2B5EF4-FFF2-40B4-BE49-F238E27FC236}">
                <a16:creationId xmlns:a16="http://schemas.microsoft.com/office/drawing/2014/main" id="{EC983A6D-A26C-977F-3784-F788A5D89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018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7" name="Text Box 7">
            <a:extLst>
              <a:ext uri="{FF2B5EF4-FFF2-40B4-BE49-F238E27FC236}">
                <a16:creationId xmlns:a16="http://schemas.microsoft.com/office/drawing/2014/main" id="{347FAF6B-E010-E53F-F975-15BCFDDA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013" y="2419970"/>
            <a:ext cx="76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08" name="Text Box 9">
            <a:extLst>
              <a:ext uri="{FF2B5EF4-FFF2-40B4-BE49-F238E27FC236}">
                <a16:creationId xmlns:a16="http://schemas.microsoft.com/office/drawing/2014/main" id="{391C9D62-8BA9-B8B0-A892-19960FA9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588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9" name="Text Box 10">
            <a:extLst>
              <a:ext uri="{FF2B5EF4-FFF2-40B4-BE49-F238E27FC236}">
                <a16:creationId xmlns:a16="http://schemas.microsoft.com/office/drawing/2014/main" id="{898CD67B-2BE7-13FA-87EA-3A724F4AB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0" name="Text Box 11">
            <a:extLst>
              <a:ext uri="{FF2B5EF4-FFF2-40B4-BE49-F238E27FC236}">
                <a16:creationId xmlns:a16="http://schemas.microsoft.com/office/drawing/2014/main" id="{E807276E-C806-D95B-7E09-36D36C35B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1" name="Text Box 12">
            <a:extLst>
              <a:ext uri="{FF2B5EF4-FFF2-40B4-BE49-F238E27FC236}">
                <a16:creationId xmlns:a16="http://schemas.microsoft.com/office/drawing/2014/main" id="{66C46A05-80AA-5016-470E-95133E9A7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266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2" name="Text Box 13">
            <a:extLst>
              <a:ext uri="{FF2B5EF4-FFF2-40B4-BE49-F238E27FC236}">
                <a16:creationId xmlns:a16="http://schemas.microsoft.com/office/drawing/2014/main" id="{708B91B2-8A37-E097-6210-55099EE6C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798" y="326571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13" name="Text Box 15">
            <a:extLst>
              <a:ext uri="{FF2B5EF4-FFF2-40B4-BE49-F238E27FC236}">
                <a16:creationId xmlns:a16="http://schemas.microsoft.com/office/drawing/2014/main" id="{C27E50C0-D1A3-9523-5567-C6C3F93B7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3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4" name="Text Box 16">
            <a:extLst>
              <a:ext uri="{FF2B5EF4-FFF2-40B4-BE49-F238E27FC236}">
                <a16:creationId xmlns:a16="http://schemas.microsoft.com/office/drawing/2014/main" id="{188D04FD-F114-3F04-1E3C-42B3751D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888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5" name="Text Box 17">
            <a:extLst>
              <a:ext uri="{FF2B5EF4-FFF2-40B4-BE49-F238E27FC236}">
                <a16:creationId xmlns:a16="http://schemas.microsoft.com/office/drawing/2014/main" id="{640F70BB-39F1-8C08-FB55-DD7AD970C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6" name="Text Box 18">
            <a:extLst>
              <a:ext uri="{FF2B5EF4-FFF2-40B4-BE49-F238E27FC236}">
                <a16:creationId xmlns:a16="http://schemas.microsoft.com/office/drawing/2014/main" id="{E2CAA7A3-9B51-5B66-4B72-2008A4EF0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7" name="Text Box 19">
            <a:extLst>
              <a:ext uri="{FF2B5EF4-FFF2-40B4-BE49-F238E27FC236}">
                <a16:creationId xmlns:a16="http://schemas.microsoft.com/office/drawing/2014/main" id="{86165EEA-F22D-0B3C-2A3C-86A30A49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094" y="4111452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400" b="1" i="0" u="none" strike="noStrike" kern="1200" cap="none" spc="0" normalizeH="0" baseline="-2500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18" name="Text Box 21">
            <a:extLst>
              <a:ext uri="{FF2B5EF4-FFF2-40B4-BE49-F238E27FC236}">
                <a16:creationId xmlns:a16="http://schemas.microsoft.com/office/drawing/2014/main" id="{26711679-5B4E-387C-3E28-1B1EFD47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69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9" name="Text Box 22">
            <a:extLst>
              <a:ext uri="{FF2B5EF4-FFF2-40B4-BE49-F238E27FC236}">
                <a16:creationId xmlns:a16="http://schemas.microsoft.com/office/drawing/2014/main" id="{1C5EEA51-7B2B-C780-00ED-4E8CD301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23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0" name="Text Box 23">
            <a:extLst>
              <a:ext uri="{FF2B5EF4-FFF2-40B4-BE49-F238E27FC236}">
                <a16:creationId xmlns:a16="http://schemas.microsoft.com/office/drawing/2014/main" id="{40754815-8323-B17F-1816-6847B422B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588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1" name="Text Box 24">
            <a:extLst>
              <a:ext uri="{FF2B5EF4-FFF2-40B4-BE49-F238E27FC236}">
                <a16:creationId xmlns:a16="http://schemas.microsoft.com/office/drawing/2014/main" id="{062C3A15-6598-0A19-0158-33C8002B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2" name="Text Box 25">
            <a:extLst>
              <a:ext uri="{FF2B5EF4-FFF2-40B4-BE49-F238E27FC236}">
                <a16:creationId xmlns:a16="http://schemas.microsoft.com/office/drawing/2014/main" id="{9CEE69A1-0198-5259-5802-9AF9D8ECA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724" y="4957191"/>
            <a:ext cx="7162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3" name="Text Box 27">
            <a:extLst>
              <a:ext uri="{FF2B5EF4-FFF2-40B4-BE49-F238E27FC236}">
                <a16:creationId xmlns:a16="http://schemas.microsoft.com/office/drawing/2014/main" id="{30CF9040-498C-DE48-7973-D76C90C18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62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4" name="Text Box 28">
            <a:extLst>
              <a:ext uri="{FF2B5EF4-FFF2-40B4-BE49-F238E27FC236}">
                <a16:creationId xmlns:a16="http://schemas.microsoft.com/office/drawing/2014/main" id="{7CEE0DCF-0690-9AB8-6FA3-BAD008259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514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5" name="Text Box 29">
            <a:extLst>
              <a:ext uri="{FF2B5EF4-FFF2-40B4-BE49-F238E27FC236}">
                <a16:creationId xmlns:a16="http://schemas.microsoft.com/office/drawing/2014/main" id="{1B691607-A4CF-A6B6-CC7F-2C409D66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266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6" name="Text Box 30">
            <a:extLst>
              <a:ext uri="{FF2B5EF4-FFF2-40B4-BE49-F238E27FC236}">
                <a16:creationId xmlns:a16="http://schemas.microsoft.com/office/drawing/2014/main" id="{A1BF2558-CC7B-E70B-1719-92D72B489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018" y="1574229"/>
            <a:ext cx="716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7" name="Text Box 31">
            <a:extLst>
              <a:ext uri="{FF2B5EF4-FFF2-40B4-BE49-F238E27FC236}">
                <a16:creationId xmlns:a16="http://schemas.microsoft.com/office/drawing/2014/main" id="{F4A41190-D598-2BD2-229B-D663B935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1772" y="1574229"/>
            <a:ext cx="777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8" name="Text Box 39">
            <a:extLst>
              <a:ext uri="{FF2B5EF4-FFF2-40B4-BE49-F238E27FC236}">
                <a16:creationId xmlns:a16="http://schemas.microsoft.com/office/drawing/2014/main" id="{28278978-BA6C-A5AA-3FB3-BECD0472A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3732" y="6217666"/>
            <a:ext cx="503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9" name="Text Box 40">
            <a:extLst>
              <a:ext uri="{FF2B5EF4-FFF2-40B4-BE49-F238E27FC236}">
                <a16:creationId xmlns:a16="http://schemas.microsoft.com/office/drawing/2014/main" id="{77B94F46-5522-9D28-2F4C-463276CE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9658" y="6217666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0" name="Text Box 41">
            <a:extLst>
              <a:ext uri="{FF2B5EF4-FFF2-40B4-BE49-F238E27FC236}">
                <a16:creationId xmlns:a16="http://schemas.microsoft.com/office/drawing/2014/main" id="{AFB74665-CD1D-B483-B367-D3C5795FC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1310" y="6217666"/>
            <a:ext cx="574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1" name="Text Box 42">
            <a:extLst>
              <a:ext uri="{FF2B5EF4-FFF2-40B4-BE49-F238E27FC236}">
                <a16:creationId xmlns:a16="http://schemas.microsoft.com/office/drawing/2014/main" id="{1EF1CC29-9E87-75C0-8B08-EAD1A889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3977" y="6217666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2" name="Text Box 32">
            <a:extLst>
              <a:ext uri="{FF2B5EF4-FFF2-40B4-BE49-F238E27FC236}">
                <a16:creationId xmlns:a16="http://schemas.microsoft.com/office/drawing/2014/main" id="{435F825D-B545-B2A5-5CD2-5211F9FBE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313" y="6217666"/>
            <a:ext cx="649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3" name="Line 38">
            <a:extLst>
              <a:ext uri="{FF2B5EF4-FFF2-40B4-BE49-F238E27FC236}">
                <a16:creationId xmlns:a16="http://schemas.microsoft.com/office/drawing/2014/main" id="{EC5CFCD5-DB64-E1DA-2069-2ED0440EF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4034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34" name="Line 39">
            <a:extLst>
              <a:ext uri="{FF2B5EF4-FFF2-40B4-BE49-F238E27FC236}">
                <a16:creationId xmlns:a16="http://schemas.microsoft.com/office/drawing/2014/main" id="{5EC6E493-611F-1FFA-858A-4870E999E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4034" y="1718829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35" name="Line 39">
            <a:extLst>
              <a:ext uri="{FF2B5EF4-FFF2-40B4-BE49-F238E27FC236}">
                <a16:creationId xmlns:a16="http://schemas.microsoft.com/office/drawing/2014/main" id="{113804E9-4F95-0CD3-1B17-4C7DFA0CA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3087" y="3179968"/>
            <a:ext cx="0" cy="3050176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6" name="Line 39">
            <a:extLst>
              <a:ext uri="{FF2B5EF4-FFF2-40B4-BE49-F238E27FC236}">
                <a16:creationId xmlns:a16="http://schemas.microsoft.com/office/drawing/2014/main" id="{A9627BB4-16B1-2207-D088-064B39F1C8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3593" y="4019057"/>
            <a:ext cx="0" cy="2211087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37" name="直接箭头连接符 772">
            <a:extLst>
              <a:ext uri="{FF2B5EF4-FFF2-40B4-BE49-F238E27FC236}">
                <a16:creationId xmlns:a16="http://schemas.microsoft.com/office/drawing/2014/main" id="{9BA97A28-DAD4-556B-2E7D-11938E4122BA}"/>
              </a:ext>
            </a:extLst>
          </p:cNvPr>
          <p:cNvCxnSpPr>
            <a:stCxn id="244" idx="2"/>
            <a:endCxn id="250" idx="6"/>
          </p:cNvCxnSpPr>
          <p:nvPr/>
        </p:nvCxnSpPr>
        <p:spPr>
          <a:xfrm flipH="1">
            <a:off x="8558970" y="299443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38" name="直接箭头连接符 777">
            <a:extLst>
              <a:ext uri="{FF2B5EF4-FFF2-40B4-BE49-F238E27FC236}">
                <a16:creationId xmlns:a16="http://schemas.microsoft.com/office/drawing/2014/main" id="{C8F64297-2BEA-BFD4-C2AA-17BF1714DF9C}"/>
              </a:ext>
            </a:extLst>
          </p:cNvPr>
          <p:cNvCxnSpPr/>
          <p:nvPr/>
        </p:nvCxnSpPr>
        <p:spPr>
          <a:xfrm flipH="1">
            <a:off x="7731109" y="299418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39" name="直接箭头连接符 788">
            <a:extLst>
              <a:ext uri="{FF2B5EF4-FFF2-40B4-BE49-F238E27FC236}">
                <a16:creationId xmlns:a16="http://schemas.microsoft.com/office/drawing/2014/main" id="{55A568E6-D02F-95C7-D246-81C938228E95}"/>
              </a:ext>
            </a:extLst>
          </p:cNvPr>
          <p:cNvCxnSpPr/>
          <p:nvPr/>
        </p:nvCxnSpPr>
        <p:spPr>
          <a:xfrm flipH="1">
            <a:off x="7726778" y="384592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40" name="Line 40">
            <a:extLst>
              <a:ext uri="{FF2B5EF4-FFF2-40B4-BE49-F238E27FC236}">
                <a16:creationId xmlns:a16="http://schemas.microsoft.com/office/drawing/2014/main" id="{A3028084-257B-AE08-CF56-15A69072D3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37129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1" name="Line 40">
            <a:extLst>
              <a:ext uri="{FF2B5EF4-FFF2-40B4-BE49-F238E27FC236}">
                <a16:creationId xmlns:a16="http://schemas.microsoft.com/office/drawing/2014/main" id="{028C3CCA-6BC4-CF8F-7E30-945309495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6235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2" name="Oval 36">
            <a:extLst>
              <a:ext uri="{FF2B5EF4-FFF2-40B4-BE49-F238E27FC236}">
                <a16:creationId xmlns:a16="http://schemas.microsoft.com/office/drawing/2014/main" id="{EF2C9042-326E-F633-9627-CACDAD16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069" y="368425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14733E9D-E827-3B52-F47A-1067C147E6DE}"/>
              </a:ext>
            </a:extLst>
          </p:cNvPr>
          <p:cNvSpPr txBox="1"/>
          <p:nvPr/>
        </p:nvSpPr>
        <p:spPr>
          <a:xfrm>
            <a:off x="8258206" y="360304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44" name="Oval 36">
            <a:extLst>
              <a:ext uri="{FF2B5EF4-FFF2-40B4-BE49-F238E27FC236}">
                <a16:creationId xmlns:a16="http://schemas.microsoft.com/office/drawing/2014/main" id="{49AFAC95-943E-88AE-2BC2-449A3018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930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1ACA8B1C-6530-2F97-B87D-5FF69B86AF07}"/>
              </a:ext>
            </a:extLst>
          </p:cNvPr>
          <p:cNvSpPr txBox="1"/>
          <p:nvPr/>
        </p:nvSpPr>
        <p:spPr>
          <a:xfrm>
            <a:off x="9086067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46" name="Line 38">
            <a:extLst>
              <a:ext uri="{FF2B5EF4-FFF2-40B4-BE49-F238E27FC236}">
                <a16:creationId xmlns:a16="http://schemas.microsoft.com/office/drawing/2014/main" id="{6390879B-8446-7F42-2E04-0A72C0121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4540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7" name="Line 39">
            <a:extLst>
              <a:ext uri="{FF2B5EF4-FFF2-40B4-BE49-F238E27FC236}">
                <a16:creationId xmlns:a16="http://schemas.microsoft.com/office/drawing/2014/main" id="{C6D58B4C-02EE-DED8-7E3B-D724625A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4540" y="1718829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8" name="Line 39">
            <a:extLst>
              <a:ext uri="{FF2B5EF4-FFF2-40B4-BE49-F238E27FC236}">
                <a16:creationId xmlns:a16="http://schemas.microsoft.com/office/drawing/2014/main" id="{228E8017-8AE5-B183-1EC7-AE6AA7EED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3593" y="3179968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49" name="Line 40">
            <a:extLst>
              <a:ext uri="{FF2B5EF4-FFF2-40B4-BE49-F238E27FC236}">
                <a16:creationId xmlns:a16="http://schemas.microsoft.com/office/drawing/2014/main" id="{BA97C44B-1601-C378-6827-AD257F5BE5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6235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50" name="Oval 36">
            <a:extLst>
              <a:ext uri="{FF2B5EF4-FFF2-40B4-BE49-F238E27FC236}">
                <a16:creationId xmlns:a16="http://schemas.microsoft.com/office/drawing/2014/main" id="{B3E038D8-0F0C-929B-0036-D34DFC46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069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0E8448E5-4E38-6D71-498E-45ED5E4FDE02}"/>
              </a:ext>
            </a:extLst>
          </p:cNvPr>
          <p:cNvSpPr txBox="1"/>
          <p:nvPr/>
        </p:nvSpPr>
        <p:spPr>
          <a:xfrm>
            <a:off x="8258206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52" name="Line 38">
            <a:extLst>
              <a:ext uri="{FF2B5EF4-FFF2-40B4-BE49-F238E27FC236}">
                <a16:creationId xmlns:a16="http://schemas.microsoft.com/office/drawing/2014/main" id="{EB36AEB2-9961-9447-954D-56ED8B4C8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536" y="4700891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53" name="Line 39">
            <a:extLst>
              <a:ext uri="{FF2B5EF4-FFF2-40B4-BE49-F238E27FC236}">
                <a16:creationId xmlns:a16="http://schemas.microsoft.com/office/drawing/2014/main" id="{2CCD231C-00E6-66B9-4932-35066491B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5589" y="486948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54" name="Text Box 35">
            <a:extLst>
              <a:ext uri="{FF2B5EF4-FFF2-40B4-BE49-F238E27FC236}">
                <a16:creationId xmlns:a16="http://schemas.microsoft.com/office/drawing/2014/main" id="{5B2AF340-CB1C-FC9A-807A-F37FF088D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458" y="6217666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5" name="Oval 36">
            <a:extLst>
              <a:ext uri="{FF2B5EF4-FFF2-40B4-BE49-F238E27FC236}">
                <a16:creationId xmlns:a16="http://schemas.microsoft.com/office/drawing/2014/main" id="{5FC77C05-D2D7-8919-FD6E-45104713E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702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6FDBDAF-3FBD-736A-1822-55BB85FF6634}"/>
              </a:ext>
            </a:extLst>
          </p:cNvPr>
          <p:cNvSpPr txBox="1"/>
          <p:nvPr/>
        </p:nvSpPr>
        <p:spPr>
          <a:xfrm>
            <a:off x="4119839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57" name="Line 39">
            <a:extLst>
              <a:ext uri="{FF2B5EF4-FFF2-40B4-BE49-F238E27FC236}">
                <a16:creationId xmlns:a16="http://schemas.microsoft.com/office/drawing/2014/main" id="{DC4F9F74-FDDE-381D-553C-2E3B7D549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3300" y="5713952"/>
            <a:ext cx="0" cy="50371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58" name="直接箭头连接符 803">
            <a:extLst>
              <a:ext uri="{FF2B5EF4-FFF2-40B4-BE49-F238E27FC236}">
                <a16:creationId xmlns:a16="http://schemas.microsoft.com/office/drawing/2014/main" id="{7BD189F5-1656-54B0-2AB0-732817CCCB34}"/>
              </a:ext>
            </a:extLst>
          </p:cNvPr>
          <p:cNvCxnSpPr/>
          <p:nvPr/>
        </p:nvCxnSpPr>
        <p:spPr>
          <a:xfrm flipH="1">
            <a:off x="3581765" y="5554441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59" name="Line 40">
            <a:extLst>
              <a:ext uri="{FF2B5EF4-FFF2-40B4-BE49-F238E27FC236}">
                <a16:creationId xmlns:a16="http://schemas.microsoft.com/office/drawing/2014/main" id="{8ECBFDBB-4EDB-5039-2B7A-DD84DFAB1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1844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0" name="Line 40">
            <a:extLst>
              <a:ext uri="{FF2B5EF4-FFF2-40B4-BE49-F238E27FC236}">
                <a16:creationId xmlns:a16="http://schemas.microsoft.com/office/drawing/2014/main" id="{97DF7970-95E1-0347-9675-8B0D3782E0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5510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1" name="Oval 36">
            <a:extLst>
              <a:ext uri="{FF2B5EF4-FFF2-40B4-BE49-F238E27FC236}">
                <a16:creationId xmlns:a16="http://schemas.microsoft.com/office/drawing/2014/main" id="{987DE8A1-2624-7229-8027-628352D3B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702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8C2A3EF5-C110-5C7C-E0A1-6C607A614B3E}"/>
              </a:ext>
            </a:extLst>
          </p:cNvPr>
          <p:cNvSpPr txBox="1"/>
          <p:nvPr/>
        </p:nvSpPr>
        <p:spPr>
          <a:xfrm>
            <a:off x="4119839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63" name="Line 39">
            <a:extLst>
              <a:ext uri="{FF2B5EF4-FFF2-40B4-BE49-F238E27FC236}">
                <a16:creationId xmlns:a16="http://schemas.microsoft.com/office/drawing/2014/main" id="{0DB4827F-23EC-35C5-46E6-6B295AAF1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8772" y="3843653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4" name="Text Box 34">
            <a:extLst>
              <a:ext uri="{FF2B5EF4-FFF2-40B4-BE49-F238E27FC236}">
                <a16:creationId xmlns:a16="http://schemas.microsoft.com/office/drawing/2014/main" id="{E8007DE1-3288-EA5A-142A-B28FC04B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899" y="6217666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5" name="Line 39">
            <a:extLst>
              <a:ext uri="{FF2B5EF4-FFF2-40B4-BE49-F238E27FC236}">
                <a16:creationId xmlns:a16="http://schemas.microsoft.com/office/drawing/2014/main" id="{197D166E-E5B8-0962-358A-304A35F04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7948" y="5713952"/>
            <a:ext cx="0" cy="50371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6" name="Line 40">
            <a:extLst>
              <a:ext uri="{FF2B5EF4-FFF2-40B4-BE49-F238E27FC236}">
                <a16:creationId xmlns:a16="http://schemas.microsoft.com/office/drawing/2014/main" id="{C79FE11E-5C41-F5D8-0248-1C15F49B7B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9884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67" name="Oval 36">
            <a:extLst>
              <a:ext uri="{FF2B5EF4-FFF2-40B4-BE49-F238E27FC236}">
                <a16:creationId xmlns:a16="http://schemas.microsoft.com/office/drawing/2014/main" id="{716BA06E-2D43-AFE2-923F-D52B5B38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841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21E0C564-1136-CE05-BB49-9B23EF1F5D20}"/>
              </a:ext>
            </a:extLst>
          </p:cNvPr>
          <p:cNvSpPr txBox="1"/>
          <p:nvPr/>
        </p:nvSpPr>
        <p:spPr>
          <a:xfrm>
            <a:off x="3291978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69" name="Line 39">
            <a:extLst>
              <a:ext uri="{FF2B5EF4-FFF2-40B4-BE49-F238E27FC236}">
                <a16:creationId xmlns:a16="http://schemas.microsoft.com/office/drawing/2014/main" id="{185BAF7D-D0F2-A2FC-962F-A9288A757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8589" y="4700891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0" name="Line 38">
            <a:extLst>
              <a:ext uri="{FF2B5EF4-FFF2-40B4-BE49-F238E27FC236}">
                <a16:creationId xmlns:a16="http://schemas.microsoft.com/office/drawing/2014/main" id="{3C06B011-549F-130C-8749-3C9181845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2013" y="5554441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1" name="Line 39">
            <a:extLst>
              <a:ext uri="{FF2B5EF4-FFF2-40B4-BE49-F238E27FC236}">
                <a16:creationId xmlns:a16="http://schemas.microsoft.com/office/drawing/2014/main" id="{30F9E5BF-69BB-1075-266A-AC5027574C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1066" y="5554441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2" name="Line 38">
            <a:extLst>
              <a:ext uri="{FF2B5EF4-FFF2-40B4-BE49-F238E27FC236}">
                <a16:creationId xmlns:a16="http://schemas.microsoft.com/office/drawing/2014/main" id="{1DBEB9E2-8924-0E3D-6E8D-CBFD84AAE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1447" y="1716891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73" name="Line 39">
            <a:extLst>
              <a:ext uri="{FF2B5EF4-FFF2-40B4-BE49-F238E27FC236}">
                <a16:creationId xmlns:a16="http://schemas.microsoft.com/office/drawing/2014/main" id="{A56CCBC0-F7B4-ACFE-BFA7-952A4171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1447" y="1718829"/>
            <a:ext cx="0" cy="4499689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74" name="直接箭头连接符 785">
            <a:extLst>
              <a:ext uri="{FF2B5EF4-FFF2-40B4-BE49-F238E27FC236}">
                <a16:creationId xmlns:a16="http://schemas.microsoft.com/office/drawing/2014/main" id="{79429340-53B5-EED9-317B-4AA0705615B7}"/>
              </a:ext>
            </a:extLst>
          </p:cNvPr>
          <p:cNvCxnSpPr/>
          <p:nvPr/>
        </p:nvCxnSpPr>
        <p:spPr>
          <a:xfrm flipH="1">
            <a:off x="9381930" y="299443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75" name="Rectangle 151">
            <a:extLst>
              <a:ext uri="{FF2B5EF4-FFF2-40B4-BE49-F238E27FC236}">
                <a16:creationId xmlns:a16="http://schemas.microsoft.com/office/drawing/2014/main" id="{DE7B740C-C38C-C288-9828-2673A3C62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614" y="2822869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276" name="直接箭头连接符 792">
            <a:extLst>
              <a:ext uri="{FF2B5EF4-FFF2-40B4-BE49-F238E27FC236}">
                <a16:creationId xmlns:a16="http://schemas.microsoft.com/office/drawing/2014/main" id="{2A30D731-2EFF-82AD-2A1E-537CDD0FE9BA}"/>
              </a:ext>
            </a:extLst>
          </p:cNvPr>
          <p:cNvCxnSpPr/>
          <p:nvPr/>
        </p:nvCxnSpPr>
        <p:spPr>
          <a:xfrm flipH="1">
            <a:off x="8549738" y="384592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77" name="Rectangle 151">
            <a:extLst>
              <a:ext uri="{FF2B5EF4-FFF2-40B4-BE49-F238E27FC236}">
                <a16:creationId xmlns:a16="http://schemas.microsoft.com/office/drawing/2014/main" id="{D14CBC29-029A-CC2B-29AB-4DC839258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622" y="3671772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278" name="直接箭头连接符 779">
            <a:extLst>
              <a:ext uri="{FF2B5EF4-FFF2-40B4-BE49-F238E27FC236}">
                <a16:creationId xmlns:a16="http://schemas.microsoft.com/office/drawing/2014/main" id="{541BA1E2-8BA6-5196-AC86-62FAD2AB352D}"/>
              </a:ext>
            </a:extLst>
          </p:cNvPr>
          <p:cNvCxnSpPr/>
          <p:nvPr/>
        </p:nvCxnSpPr>
        <p:spPr>
          <a:xfrm flipH="1">
            <a:off x="6904186" y="299418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79" name="直接箭头连接符 789">
            <a:extLst>
              <a:ext uri="{FF2B5EF4-FFF2-40B4-BE49-F238E27FC236}">
                <a16:creationId xmlns:a16="http://schemas.microsoft.com/office/drawing/2014/main" id="{7C120864-F2EE-72E0-0E3A-63745D7C0A0E}"/>
              </a:ext>
            </a:extLst>
          </p:cNvPr>
          <p:cNvCxnSpPr/>
          <p:nvPr/>
        </p:nvCxnSpPr>
        <p:spPr>
          <a:xfrm flipH="1">
            <a:off x="6898917" y="384567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280" name="直接箭头连接符 794">
            <a:extLst>
              <a:ext uri="{FF2B5EF4-FFF2-40B4-BE49-F238E27FC236}">
                <a16:creationId xmlns:a16="http://schemas.microsoft.com/office/drawing/2014/main" id="{26BC8966-FF8B-E573-FE68-9B3EB3278F4A}"/>
              </a:ext>
            </a:extLst>
          </p:cNvPr>
          <p:cNvCxnSpPr/>
          <p:nvPr/>
        </p:nvCxnSpPr>
        <p:spPr>
          <a:xfrm flipH="1">
            <a:off x="6906243" y="470282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81" name="Oval 36">
            <a:extLst>
              <a:ext uri="{FF2B5EF4-FFF2-40B4-BE49-F238E27FC236}">
                <a16:creationId xmlns:a16="http://schemas.microsoft.com/office/drawing/2014/main" id="{4B8AC332-7FA0-0129-6333-AC5529052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453838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D015C4BA-9E53-0D23-3E7E-7B4EED486C79}"/>
              </a:ext>
            </a:extLst>
          </p:cNvPr>
          <p:cNvSpPr txBox="1"/>
          <p:nvPr/>
        </p:nvSpPr>
        <p:spPr>
          <a:xfrm>
            <a:off x="7430345" y="445717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83" name="Oval 36">
            <a:extLst>
              <a:ext uri="{FF2B5EF4-FFF2-40B4-BE49-F238E27FC236}">
                <a16:creationId xmlns:a16="http://schemas.microsoft.com/office/drawing/2014/main" id="{0B7CDF6F-69EC-C598-922C-0AB94EE78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368425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85F447F3-4710-539B-1551-1C24012F873B}"/>
              </a:ext>
            </a:extLst>
          </p:cNvPr>
          <p:cNvSpPr txBox="1"/>
          <p:nvPr/>
        </p:nvSpPr>
        <p:spPr>
          <a:xfrm>
            <a:off x="7430345" y="360304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85" name="Oval 36">
            <a:extLst>
              <a:ext uri="{FF2B5EF4-FFF2-40B4-BE49-F238E27FC236}">
                <a16:creationId xmlns:a16="http://schemas.microsoft.com/office/drawing/2014/main" id="{D85358B6-645A-2A85-A847-AED45E1F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08" y="283012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434592E-36B1-7290-5C5D-84226A1FF843}"/>
              </a:ext>
            </a:extLst>
          </p:cNvPr>
          <p:cNvSpPr txBox="1"/>
          <p:nvPr/>
        </p:nvSpPr>
        <p:spPr>
          <a:xfrm>
            <a:off x="7430345" y="274892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287" name="Group 36">
            <a:extLst>
              <a:ext uri="{FF2B5EF4-FFF2-40B4-BE49-F238E27FC236}">
                <a16:creationId xmlns:a16="http://schemas.microsoft.com/office/drawing/2014/main" id="{F28FEC6A-5EFF-DB0F-1618-8855165BEB74}"/>
              </a:ext>
            </a:extLst>
          </p:cNvPr>
          <p:cNvGrpSpPr>
            <a:grpSpLocks/>
          </p:cNvGrpSpPr>
          <p:nvPr/>
        </p:nvGrpSpPr>
        <p:grpSpPr bwMode="auto">
          <a:xfrm>
            <a:off x="7559723" y="1712728"/>
            <a:ext cx="168608" cy="4505502"/>
            <a:chOff x="13" y="6"/>
            <a:chExt cx="178" cy="2325"/>
          </a:xfrm>
          <a:effectLst/>
        </p:grpSpPr>
        <p:sp>
          <p:nvSpPr>
            <p:cNvPr id="288" name="Line 38">
              <a:extLst>
                <a:ext uri="{FF2B5EF4-FFF2-40B4-BE49-F238E27FC236}">
                  <a16:creationId xmlns:a16="http://schemas.microsoft.com/office/drawing/2014/main" id="{582F24DD-4112-7ECD-D76A-30DC10FC8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" y="6"/>
              <a:ext cx="177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9" name="Line 39">
              <a:extLst>
                <a:ext uri="{FF2B5EF4-FFF2-40B4-BE49-F238E27FC236}">
                  <a16:creationId xmlns:a16="http://schemas.microsoft.com/office/drawing/2014/main" id="{00D17491-B735-4B66-9D8C-712DF5E86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" y="7"/>
              <a:ext cx="0" cy="573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0" name="Line 39">
              <a:extLst>
                <a:ext uri="{FF2B5EF4-FFF2-40B4-BE49-F238E27FC236}">
                  <a16:creationId xmlns:a16="http://schemas.microsoft.com/office/drawing/2014/main" id="{D37FC43F-4FD0-9E68-1E26-AD84FFD6A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1194"/>
              <a:ext cx="0" cy="26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1" name="Line 39">
              <a:extLst>
                <a:ext uri="{FF2B5EF4-FFF2-40B4-BE49-F238E27FC236}">
                  <a16:creationId xmlns:a16="http://schemas.microsoft.com/office/drawing/2014/main" id="{4C9D9DF2-2404-A5A6-9205-1FE382A6C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1635"/>
              <a:ext cx="0" cy="69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2" name="Line 39">
              <a:extLst>
                <a:ext uri="{FF2B5EF4-FFF2-40B4-BE49-F238E27FC236}">
                  <a16:creationId xmlns:a16="http://schemas.microsoft.com/office/drawing/2014/main" id="{0575353B-A702-FBCE-D00D-1814BD401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" y="761"/>
              <a:ext cx="0" cy="26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293" name="直接箭头连接符 798">
            <a:extLst>
              <a:ext uri="{FF2B5EF4-FFF2-40B4-BE49-F238E27FC236}">
                <a16:creationId xmlns:a16="http://schemas.microsoft.com/office/drawing/2014/main" id="{F639DA51-C66F-E42D-3FBF-7148E829730A}"/>
              </a:ext>
            </a:extLst>
          </p:cNvPr>
          <p:cNvCxnSpPr/>
          <p:nvPr/>
        </p:nvCxnSpPr>
        <p:spPr>
          <a:xfrm flipH="1">
            <a:off x="7729203" y="470282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294" name="Line 40">
            <a:extLst>
              <a:ext uri="{FF2B5EF4-FFF2-40B4-BE49-F238E27FC236}">
                <a16:creationId xmlns:a16="http://schemas.microsoft.com/office/drawing/2014/main" id="{5B2D6751-B7BE-DB1A-07F6-C49A43B8C0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3280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95" name="Line 40">
            <a:extLst>
              <a:ext uri="{FF2B5EF4-FFF2-40B4-BE49-F238E27FC236}">
                <a16:creationId xmlns:a16="http://schemas.microsoft.com/office/drawing/2014/main" id="{796B5AC4-CC9D-7194-7B7F-5CB794A669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5341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96" name="Line 40">
            <a:extLst>
              <a:ext uri="{FF2B5EF4-FFF2-40B4-BE49-F238E27FC236}">
                <a16:creationId xmlns:a16="http://schemas.microsoft.com/office/drawing/2014/main" id="{327FAB1F-108A-A1BF-AC4C-203686730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3800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97" name="Rectangle 151">
            <a:extLst>
              <a:ext uri="{FF2B5EF4-FFF2-40B4-BE49-F238E27FC236}">
                <a16:creationId xmlns:a16="http://schemas.microsoft.com/office/drawing/2014/main" id="{A985B17A-B77F-0BA8-EC06-6344AEEC4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630" y="4531308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8" name="Text Box 38">
            <a:extLst>
              <a:ext uri="{FF2B5EF4-FFF2-40B4-BE49-F238E27FC236}">
                <a16:creationId xmlns:a16="http://schemas.microsoft.com/office/drawing/2014/main" id="{1F16152B-E104-7E38-ECE7-1F688E265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3" y="6217666"/>
            <a:ext cx="577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9" name="Oval 36">
            <a:extLst>
              <a:ext uri="{FF2B5EF4-FFF2-40B4-BE49-F238E27FC236}">
                <a16:creationId xmlns:a16="http://schemas.microsoft.com/office/drawing/2014/main" id="{1413F459-3E2E-FC0E-823C-071EDFBD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305F77F-D26A-ABFD-3FAA-55CCC8AA51DE}"/>
              </a:ext>
            </a:extLst>
          </p:cNvPr>
          <p:cNvSpPr txBox="1"/>
          <p:nvPr/>
        </p:nvSpPr>
        <p:spPr>
          <a:xfrm>
            <a:off x="6603422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01" name="Line 39">
            <a:extLst>
              <a:ext uri="{FF2B5EF4-FFF2-40B4-BE49-F238E27FC236}">
                <a16:creationId xmlns:a16="http://schemas.microsoft.com/office/drawing/2014/main" id="{2A25BCA4-3964-6CAF-40CB-8F8D76CB6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288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2" name="Line 38">
            <a:extLst>
              <a:ext uri="{FF2B5EF4-FFF2-40B4-BE49-F238E27FC236}">
                <a16:creationId xmlns:a16="http://schemas.microsoft.com/office/drawing/2014/main" id="{564B2881-98C8-262D-F3C8-AF651704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323" y="1712728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3" name="Line 39">
            <a:extLst>
              <a:ext uri="{FF2B5EF4-FFF2-40B4-BE49-F238E27FC236}">
                <a16:creationId xmlns:a16="http://schemas.microsoft.com/office/drawing/2014/main" id="{0CD48DBE-8928-73A9-796C-3FA2E6859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323" y="1714666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4" name="Line 39">
            <a:extLst>
              <a:ext uri="{FF2B5EF4-FFF2-40B4-BE49-F238E27FC236}">
                <a16:creationId xmlns:a16="http://schemas.microsoft.com/office/drawing/2014/main" id="{BBB236BF-E564-8A9C-1D4F-C263DAF55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401489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5" name="Line 39">
            <a:extLst>
              <a:ext uri="{FF2B5EF4-FFF2-40B4-BE49-F238E27FC236}">
                <a16:creationId xmlns:a16="http://schemas.microsoft.com/office/drawing/2014/main" id="{E19158EE-4566-C307-D11B-4E8D9EF0E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4869486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06" name="Line 39">
            <a:extLst>
              <a:ext uri="{FF2B5EF4-FFF2-40B4-BE49-F238E27FC236}">
                <a16:creationId xmlns:a16="http://schemas.microsoft.com/office/drawing/2014/main" id="{D896834A-BB01-AF75-D80D-43A883279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1376" y="3175805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307" name="直接箭头连接符 781">
            <a:extLst>
              <a:ext uri="{FF2B5EF4-FFF2-40B4-BE49-F238E27FC236}">
                <a16:creationId xmlns:a16="http://schemas.microsoft.com/office/drawing/2014/main" id="{67A4D95E-E905-8C7C-5398-C54043A1378C}"/>
              </a:ext>
            </a:extLst>
          </p:cNvPr>
          <p:cNvCxnSpPr/>
          <p:nvPr/>
        </p:nvCxnSpPr>
        <p:spPr>
          <a:xfrm flipH="1">
            <a:off x="6066951" y="2992165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08" name="直接箭头连接符 790">
            <a:extLst>
              <a:ext uri="{FF2B5EF4-FFF2-40B4-BE49-F238E27FC236}">
                <a16:creationId xmlns:a16="http://schemas.microsoft.com/office/drawing/2014/main" id="{B074DFCC-C4C9-D49B-5663-0E4FCC7EFBF7}"/>
              </a:ext>
            </a:extLst>
          </p:cNvPr>
          <p:cNvCxnSpPr/>
          <p:nvPr/>
        </p:nvCxnSpPr>
        <p:spPr>
          <a:xfrm flipH="1">
            <a:off x="6071994" y="3845674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09" name="直接箭头连接符 795">
            <a:extLst>
              <a:ext uri="{FF2B5EF4-FFF2-40B4-BE49-F238E27FC236}">
                <a16:creationId xmlns:a16="http://schemas.microsoft.com/office/drawing/2014/main" id="{9A10F605-A524-19D8-90CB-36CCC3D65DC8}"/>
              </a:ext>
            </a:extLst>
          </p:cNvPr>
          <p:cNvCxnSpPr/>
          <p:nvPr/>
        </p:nvCxnSpPr>
        <p:spPr>
          <a:xfrm flipH="1">
            <a:off x="6078382" y="470257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10" name="直接箭头连接符 800">
            <a:extLst>
              <a:ext uri="{FF2B5EF4-FFF2-40B4-BE49-F238E27FC236}">
                <a16:creationId xmlns:a16="http://schemas.microsoft.com/office/drawing/2014/main" id="{14D6B8C1-56C3-A4C0-85F4-395CA8BE6C03}"/>
              </a:ext>
            </a:extLst>
          </p:cNvPr>
          <p:cNvCxnSpPr/>
          <p:nvPr/>
        </p:nvCxnSpPr>
        <p:spPr>
          <a:xfrm flipH="1">
            <a:off x="6073784" y="5556710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11" name="直接箭头连接符 804">
            <a:extLst>
              <a:ext uri="{FF2B5EF4-FFF2-40B4-BE49-F238E27FC236}">
                <a16:creationId xmlns:a16="http://schemas.microsoft.com/office/drawing/2014/main" id="{50C2651A-E2AC-A0AC-BF5F-CF6C670A4749}"/>
              </a:ext>
            </a:extLst>
          </p:cNvPr>
          <p:cNvCxnSpPr/>
          <p:nvPr/>
        </p:nvCxnSpPr>
        <p:spPr>
          <a:xfrm flipH="1">
            <a:off x="6896744" y="5556710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12" name="Line 40">
            <a:extLst>
              <a:ext uri="{FF2B5EF4-FFF2-40B4-BE49-F238E27FC236}">
                <a16:creationId xmlns:a16="http://schemas.microsoft.com/office/drawing/2014/main" id="{5E9A9D28-7ECC-2880-FA0E-425A40BEB7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0799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13" name="Line 40">
            <a:extLst>
              <a:ext uri="{FF2B5EF4-FFF2-40B4-BE49-F238E27FC236}">
                <a16:creationId xmlns:a16="http://schemas.microsoft.com/office/drawing/2014/main" id="{963EFDA6-F3DB-302F-C3E6-FB2FF32291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2386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4" name="Line 40">
            <a:extLst>
              <a:ext uri="{FF2B5EF4-FFF2-40B4-BE49-F238E27FC236}">
                <a16:creationId xmlns:a16="http://schemas.microsoft.com/office/drawing/2014/main" id="{7441AFA5-2EB0-7424-BA3E-9492332E77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2906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5" name="Line 40">
            <a:extLst>
              <a:ext uri="{FF2B5EF4-FFF2-40B4-BE49-F238E27FC236}">
                <a16:creationId xmlns:a16="http://schemas.microsoft.com/office/drawing/2014/main" id="{1B9EB6BF-C715-F208-E827-0BA8387444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1840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16" name="Oval 36">
            <a:extLst>
              <a:ext uri="{FF2B5EF4-FFF2-40B4-BE49-F238E27FC236}">
                <a16:creationId xmlns:a16="http://schemas.microsoft.com/office/drawing/2014/main" id="{24FE96A9-1309-6C94-24E6-DC19DD692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6774D40F-2C50-04D4-1150-6AFE73AE0653}"/>
              </a:ext>
            </a:extLst>
          </p:cNvPr>
          <p:cNvSpPr txBox="1"/>
          <p:nvPr/>
        </p:nvSpPr>
        <p:spPr>
          <a:xfrm>
            <a:off x="6603422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18" name="Oval 36">
            <a:extLst>
              <a:ext uri="{FF2B5EF4-FFF2-40B4-BE49-F238E27FC236}">
                <a16:creationId xmlns:a16="http://schemas.microsoft.com/office/drawing/2014/main" id="{6D7E94F5-6A4E-D4F0-21C9-567FFFC1F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3338B59B-E62B-DF88-B430-4B90DC0840C1}"/>
              </a:ext>
            </a:extLst>
          </p:cNvPr>
          <p:cNvSpPr txBox="1"/>
          <p:nvPr/>
        </p:nvSpPr>
        <p:spPr>
          <a:xfrm>
            <a:off x="6603422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0" name="Oval 36">
            <a:extLst>
              <a:ext uri="{FF2B5EF4-FFF2-40B4-BE49-F238E27FC236}">
                <a16:creationId xmlns:a16="http://schemas.microsoft.com/office/drawing/2014/main" id="{388F05EA-760F-E673-2397-2D8B42718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285" y="2829880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596317FC-1142-97F2-BA05-22E797470C66}"/>
              </a:ext>
            </a:extLst>
          </p:cNvPr>
          <p:cNvSpPr txBox="1"/>
          <p:nvPr/>
        </p:nvSpPr>
        <p:spPr>
          <a:xfrm>
            <a:off x="6603422" y="2748672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2" name="Rectangle 151">
            <a:extLst>
              <a:ext uri="{FF2B5EF4-FFF2-40B4-BE49-F238E27FC236}">
                <a16:creationId xmlns:a16="http://schemas.microsoft.com/office/drawing/2014/main" id="{10337885-B324-D754-CD49-CDBF6BFF9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050" y="5412110"/>
            <a:ext cx="27924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</p:txBody>
      </p:sp>
      <p:sp>
        <p:nvSpPr>
          <p:cNvPr id="323" name="Text Box 37">
            <a:extLst>
              <a:ext uri="{FF2B5EF4-FFF2-40B4-BE49-F238E27FC236}">
                <a16:creationId xmlns:a16="http://schemas.microsoft.com/office/drawing/2014/main" id="{BC5834A6-7788-E3D7-180F-2A097758F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929" y="6217666"/>
            <a:ext cx="650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4" name="Oval 36">
            <a:extLst>
              <a:ext uri="{FF2B5EF4-FFF2-40B4-BE49-F238E27FC236}">
                <a16:creationId xmlns:a16="http://schemas.microsoft.com/office/drawing/2014/main" id="{BA1FB7D0-EF5E-3626-9585-849279B0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1D84D949-E54F-857D-3E4F-674CA7900818}"/>
              </a:ext>
            </a:extLst>
          </p:cNvPr>
          <p:cNvSpPr txBox="1"/>
          <p:nvPr/>
        </p:nvSpPr>
        <p:spPr>
          <a:xfrm>
            <a:off x="5775561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26" name="Line 39">
            <a:extLst>
              <a:ext uri="{FF2B5EF4-FFF2-40B4-BE49-F238E27FC236}">
                <a16:creationId xmlns:a16="http://schemas.microsoft.com/office/drawing/2014/main" id="{B291D356-8D8E-EE64-533C-4474CF091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941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" name="Line 38">
            <a:extLst>
              <a:ext uri="{FF2B5EF4-FFF2-40B4-BE49-F238E27FC236}">
                <a16:creationId xmlns:a16="http://schemas.microsoft.com/office/drawing/2014/main" id="{AC1600FC-70A2-A165-02F2-5F310BD90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76" y="1712728"/>
            <a:ext cx="167661" cy="0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28" name="Line 39">
            <a:extLst>
              <a:ext uri="{FF2B5EF4-FFF2-40B4-BE49-F238E27FC236}">
                <a16:creationId xmlns:a16="http://schemas.microsoft.com/office/drawing/2014/main" id="{FDAF7E56-04B5-F7E6-8175-6E343905E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976" y="1714666"/>
            <a:ext cx="0" cy="11103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29" name="Line 39">
            <a:extLst>
              <a:ext uri="{FF2B5EF4-FFF2-40B4-BE49-F238E27FC236}">
                <a16:creationId xmlns:a16="http://schemas.microsoft.com/office/drawing/2014/main" id="{2708DFB4-3AF1-442E-F091-E51072477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401489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0" name="Line 39">
            <a:extLst>
              <a:ext uri="{FF2B5EF4-FFF2-40B4-BE49-F238E27FC236}">
                <a16:creationId xmlns:a16="http://schemas.microsoft.com/office/drawing/2014/main" id="{E843A460-BEC5-F19F-26D8-87B4258187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4869486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1" name="Line 39">
            <a:extLst>
              <a:ext uri="{FF2B5EF4-FFF2-40B4-BE49-F238E27FC236}">
                <a16:creationId xmlns:a16="http://schemas.microsoft.com/office/drawing/2014/main" id="{A8FB56F4-43F6-50A1-C646-E2490679E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029" y="3175805"/>
            <a:ext cx="0" cy="503841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2" name="Line 38">
            <a:extLst>
              <a:ext uri="{FF2B5EF4-FFF2-40B4-BE49-F238E27FC236}">
                <a16:creationId xmlns:a16="http://schemas.microsoft.com/office/drawing/2014/main" id="{5E759CE0-DDEC-ECB7-ABCB-3E6F30268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634" y="2991708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333" name="直接箭头连接符 791">
            <a:extLst>
              <a:ext uri="{FF2B5EF4-FFF2-40B4-BE49-F238E27FC236}">
                <a16:creationId xmlns:a16="http://schemas.microsoft.com/office/drawing/2014/main" id="{7B25AB44-DC28-0096-E5EA-6629A30A114D}"/>
              </a:ext>
            </a:extLst>
          </p:cNvPr>
          <p:cNvCxnSpPr/>
          <p:nvPr/>
        </p:nvCxnSpPr>
        <p:spPr>
          <a:xfrm flipH="1">
            <a:off x="5234759" y="3843653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34" name="直接箭头连接符 796">
            <a:extLst>
              <a:ext uri="{FF2B5EF4-FFF2-40B4-BE49-F238E27FC236}">
                <a16:creationId xmlns:a16="http://schemas.microsoft.com/office/drawing/2014/main" id="{3ED96178-5375-760A-7318-A6E78BC6BEF4}"/>
              </a:ext>
            </a:extLst>
          </p:cNvPr>
          <p:cNvCxnSpPr/>
          <p:nvPr/>
        </p:nvCxnSpPr>
        <p:spPr>
          <a:xfrm flipH="1">
            <a:off x="5251459" y="4702576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35" name="直接箭头连接符 801">
            <a:extLst>
              <a:ext uri="{FF2B5EF4-FFF2-40B4-BE49-F238E27FC236}">
                <a16:creationId xmlns:a16="http://schemas.microsoft.com/office/drawing/2014/main" id="{B9CB1ED2-690C-F743-3BF1-C0B14EC714AF}"/>
              </a:ext>
            </a:extLst>
          </p:cNvPr>
          <p:cNvCxnSpPr/>
          <p:nvPr/>
        </p:nvCxnSpPr>
        <p:spPr>
          <a:xfrm flipH="1">
            <a:off x="5245923" y="555646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36" name="Line 40">
            <a:extLst>
              <a:ext uri="{FF2B5EF4-FFF2-40B4-BE49-F238E27FC236}">
                <a16:creationId xmlns:a16="http://schemas.microsoft.com/office/drawing/2014/main" id="{16F0E6CD-0BF0-FA4E-51ED-BF6337C576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5173" y="265261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37" name="Line 40">
            <a:extLst>
              <a:ext uri="{FF2B5EF4-FFF2-40B4-BE49-F238E27FC236}">
                <a16:creationId xmlns:a16="http://schemas.microsoft.com/office/drawing/2014/main" id="{7292AAAF-E42F-4B5E-F0A4-CDF3E5B967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905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8" name="Line 40">
            <a:extLst>
              <a:ext uri="{FF2B5EF4-FFF2-40B4-BE49-F238E27FC236}">
                <a16:creationId xmlns:a16="http://schemas.microsoft.com/office/drawing/2014/main" id="{5298DA82-E173-212A-3B8A-CD1C575E8B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9951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39" name="Line 40">
            <a:extLst>
              <a:ext uri="{FF2B5EF4-FFF2-40B4-BE49-F238E27FC236}">
                <a16:creationId xmlns:a16="http://schemas.microsoft.com/office/drawing/2014/main" id="{4F390B43-6EA8-3137-F3BF-4462AE8499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0946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40" name="Oval 36">
            <a:extLst>
              <a:ext uri="{FF2B5EF4-FFF2-40B4-BE49-F238E27FC236}">
                <a16:creationId xmlns:a16="http://schemas.microsoft.com/office/drawing/2014/main" id="{65F5A00E-7B0A-85DB-BBF6-B7352AE7E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E66B7111-ED8B-D576-6DBF-A56B696D1FDF}"/>
              </a:ext>
            </a:extLst>
          </p:cNvPr>
          <p:cNvSpPr txBox="1"/>
          <p:nvPr/>
        </p:nvSpPr>
        <p:spPr>
          <a:xfrm>
            <a:off x="5775561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2" name="Oval 36">
            <a:extLst>
              <a:ext uri="{FF2B5EF4-FFF2-40B4-BE49-F238E27FC236}">
                <a16:creationId xmlns:a16="http://schemas.microsoft.com/office/drawing/2014/main" id="{06E4EECB-1163-76BA-F1E1-9F410F4EF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FCB6D42D-29C3-CF48-71F9-176AFF7C2CA6}"/>
              </a:ext>
            </a:extLst>
          </p:cNvPr>
          <p:cNvSpPr txBox="1"/>
          <p:nvPr/>
        </p:nvSpPr>
        <p:spPr>
          <a:xfrm>
            <a:off x="5775561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4" name="Oval 36">
            <a:extLst>
              <a:ext uri="{FF2B5EF4-FFF2-40B4-BE49-F238E27FC236}">
                <a16:creationId xmlns:a16="http://schemas.microsoft.com/office/drawing/2014/main" id="{9E62B80E-70A2-4177-0812-E3E07E73D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424" y="2829880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9D664BC-46FF-CD75-4865-1BDD75309CBF}"/>
              </a:ext>
            </a:extLst>
          </p:cNvPr>
          <p:cNvSpPr txBox="1"/>
          <p:nvPr/>
        </p:nvSpPr>
        <p:spPr>
          <a:xfrm>
            <a:off x="5775561" y="2748672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46" name="Rectangle 151">
            <a:extLst>
              <a:ext uri="{FF2B5EF4-FFF2-40B4-BE49-F238E27FC236}">
                <a16:creationId xmlns:a16="http://schemas.microsoft.com/office/drawing/2014/main" id="{168BCE87-1C3C-755D-EE8E-55F09679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397" y="1536697"/>
            <a:ext cx="292068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7" name="Text Box 36">
            <a:extLst>
              <a:ext uri="{FF2B5EF4-FFF2-40B4-BE49-F238E27FC236}">
                <a16:creationId xmlns:a16="http://schemas.microsoft.com/office/drawing/2014/main" id="{0858A902-2E59-870F-30C3-31B246E85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965" y="6217666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" name="Line 38">
            <a:extLst>
              <a:ext uri="{FF2B5EF4-FFF2-40B4-BE49-F238E27FC236}">
                <a16:creationId xmlns:a16="http://schemas.microsoft.com/office/drawing/2014/main" id="{359D44ED-9AFD-E7F6-B44D-891776CD3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9719" y="3843653"/>
            <a:ext cx="660224" cy="0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49" name="Oval 36">
            <a:extLst>
              <a:ext uri="{FF2B5EF4-FFF2-40B4-BE49-F238E27FC236}">
                <a16:creationId xmlns:a16="http://schemas.microsoft.com/office/drawing/2014/main" id="{0241A12B-29BC-8473-999A-67FCED4E0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4538136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0" name="文本框 349">
            <a:extLst>
              <a:ext uri="{FF2B5EF4-FFF2-40B4-BE49-F238E27FC236}">
                <a16:creationId xmlns:a16="http://schemas.microsoft.com/office/drawing/2014/main" id="{F440D42F-7A0F-94BD-D55F-78041BAB7045}"/>
              </a:ext>
            </a:extLst>
          </p:cNvPr>
          <p:cNvSpPr txBox="1"/>
          <p:nvPr/>
        </p:nvSpPr>
        <p:spPr>
          <a:xfrm>
            <a:off x="4947700" y="4456928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51" name="Line 39">
            <a:extLst>
              <a:ext uri="{FF2B5EF4-FFF2-40B4-BE49-F238E27FC236}">
                <a16:creationId xmlns:a16="http://schemas.microsoft.com/office/drawing/2014/main" id="{5FBB804D-7C30-92F6-80B1-B8B4B142D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652" y="5713952"/>
            <a:ext cx="0" cy="516988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等线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2" name="Line 39">
            <a:extLst>
              <a:ext uri="{FF2B5EF4-FFF2-40B4-BE49-F238E27FC236}">
                <a16:creationId xmlns:a16="http://schemas.microsoft.com/office/drawing/2014/main" id="{61A47A67-4D74-1481-142C-07684B844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965" y="3498188"/>
            <a:ext cx="0" cy="687937"/>
          </a:xfrm>
          <a:prstGeom prst="line">
            <a:avLst/>
          </a:prstGeom>
          <a:noFill/>
          <a:ln w="19050" cap="sq">
            <a:solidFill>
              <a:schemeClr val="accent6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53" name="Line 39">
            <a:extLst>
              <a:ext uri="{FF2B5EF4-FFF2-40B4-BE49-F238E27FC236}">
                <a16:creationId xmlns:a16="http://schemas.microsoft.com/office/drawing/2014/main" id="{85F83DC3-15DE-1173-A667-5DE82F229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740" y="4014893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54" name="Line 39">
            <a:extLst>
              <a:ext uri="{FF2B5EF4-FFF2-40B4-BE49-F238E27FC236}">
                <a16:creationId xmlns:a16="http://schemas.microsoft.com/office/drawing/2014/main" id="{641F96AE-9F0C-A2C9-922C-38C91DE2B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740" y="4869484"/>
            <a:ext cx="0" cy="519344"/>
          </a:xfrm>
          <a:prstGeom prst="line">
            <a:avLst/>
          </a:prstGeom>
          <a:noFill/>
          <a:ln w="12700" cap="sq">
            <a:solidFill>
              <a:srgbClr val="CC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355" name="直接箭头连接符 797">
            <a:extLst>
              <a:ext uri="{FF2B5EF4-FFF2-40B4-BE49-F238E27FC236}">
                <a16:creationId xmlns:a16="http://schemas.microsoft.com/office/drawing/2014/main" id="{F6A8AA87-CE4F-5F0F-852A-03764FB626C5}"/>
              </a:ext>
            </a:extLst>
          </p:cNvPr>
          <p:cNvCxnSpPr/>
          <p:nvPr/>
        </p:nvCxnSpPr>
        <p:spPr>
          <a:xfrm flipH="1">
            <a:off x="4414224" y="4700555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cxnSp>
        <p:nvCxnSpPr>
          <p:cNvPr id="356" name="直接箭头连接符 802">
            <a:extLst>
              <a:ext uri="{FF2B5EF4-FFF2-40B4-BE49-F238E27FC236}">
                <a16:creationId xmlns:a16="http://schemas.microsoft.com/office/drawing/2014/main" id="{ADD89A47-B8BE-8347-E62F-A30DFC8D9423}"/>
              </a:ext>
            </a:extLst>
          </p:cNvPr>
          <p:cNvCxnSpPr/>
          <p:nvPr/>
        </p:nvCxnSpPr>
        <p:spPr>
          <a:xfrm flipH="1">
            <a:off x="4419000" y="5556462"/>
            <a:ext cx="489723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</p:cxnSp>
      <p:sp>
        <p:nvSpPr>
          <p:cNvPr id="357" name="Oval 36">
            <a:extLst>
              <a:ext uri="{FF2B5EF4-FFF2-40B4-BE49-F238E27FC236}">
                <a16:creationId xmlns:a16="http://schemas.microsoft.com/office/drawing/2014/main" id="{381A6137-B6AF-6165-E07E-CDD6FA7C1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5392264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DE32C865-9663-6049-7AFE-006A3EEB88CC}"/>
              </a:ext>
            </a:extLst>
          </p:cNvPr>
          <p:cNvSpPr txBox="1"/>
          <p:nvPr/>
        </p:nvSpPr>
        <p:spPr>
          <a:xfrm>
            <a:off x="4947700" y="5311056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59" name="Oval 36">
            <a:extLst>
              <a:ext uri="{FF2B5EF4-FFF2-40B4-BE49-F238E27FC236}">
                <a16:creationId xmlns:a16="http://schemas.microsoft.com/office/drawing/2014/main" id="{25431777-5398-7B24-EC2B-4B10C2F2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563" y="3684008"/>
            <a:ext cx="338138" cy="334962"/>
          </a:xfrm>
          <a:prstGeom prst="ellipse">
            <a:avLst/>
          </a:prstGeom>
          <a:solidFill>
            <a:srgbClr val="99FFCC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 anchorCtr="1"/>
          <a:lstStyle>
            <a:lvl1pPr marL="342900" indent="-3429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336699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F6D8C4FC-BA64-D60A-53AF-74AEF8A163FD}"/>
              </a:ext>
            </a:extLst>
          </p:cNvPr>
          <p:cNvSpPr txBox="1"/>
          <p:nvPr/>
        </p:nvSpPr>
        <p:spPr>
          <a:xfrm>
            <a:off x="4947700" y="3602800"/>
            <a:ext cx="26670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361" name="Line 40">
            <a:extLst>
              <a:ext uri="{FF2B5EF4-FFF2-40B4-BE49-F238E27FC236}">
                <a16:creationId xmlns:a16="http://schemas.microsoft.com/office/drawing/2014/main" id="{72C1873D-39DA-7E66-CEB9-5F768C931E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4279" y="3511513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62" name="Line 40">
            <a:extLst>
              <a:ext uri="{FF2B5EF4-FFF2-40B4-BE49-F238E27FC236}">
                <a16:creationId xmlns:a16="http://schemas.microsoft.com/office/drawing/2014/main" id="{A79FBBC7-02DD-4F1D-09ED-5C7FB73B7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7470" y="435819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63" name="Line 40">
            <a:extLst>
              <a:ext uri="{FF2B5EF4-FFF2-40B4-BE49-F238E27FC236}">
                <a16:creationId xmlns:a16="http://schemas.microsoft.com/office/drawing/2014/main" id="{97CD4CE0-A6E5-B566-7B71-86922FF35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7991" y="5214408"/>
            <a:ext cx="217427" cy="21742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sng" strike="noStrike" kern="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FBF5BFA9-EC99-6474-A794-8C3DD68866D6}"/>
              </a:ext>
            </a:extLst>
          </p:cNvPr>
          <p:cNvGrpSpPr/>
          <p:nvPr/>
        </p:nvGrpSpPr>
        <p:grpSpPr>
          <a:xfrm>
            <a:off x="3581765" y="2992165"/>
            <a:ext cx="5466928" cy="2564545"/>
            <a:chOff x="3117741" y="2466480"/>
            <a:chExt cx="5466928" cy="2564545"/>
          </a:xfrm>
        </p:grpSpPr>
        <p:cxnSp>
          <p:nvCxnSpPr>
            <p:cNvPr id="365" name="直接箭头连接符 188">
              <a:extLst>
                <a:ext uri="{FF2B5EF4-FFF2-40B4-BE49-F238E27FC236}">
                  <a16:creationId xmlns:a16="http://schemas.microsoft.com/office/drawing/2014/main" id="{333DD25C-3F85-CB49-40AD-78D1DE48C588}"/>
                </a:ext>
              </a:extLst>
            </p:cNvPr>
            <p:cNvCxnSpPr/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6" name="直接箭头连接符 189">
              <a:extLst>
                <a:ext uri="{FF2B5EF4-FFF2-40B4-BE49-F238E27FC236}">
                  <a16:creationId xmlns:a16="http://schemas.microsoft.com/office/drawing/2014/main" id="{4C882351-DDCA-E02E-722C-1D506AB3D4F6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7" name="直接箭头连接符 190">
              <a:extLst>
                <a:ext uri="{FF2B5EF4-FFF2-40B4-BE49-F238E27FC236}">
                  <a16:creationId xmlns:a16="http://schemas.microsoft.com/office/drawing/2014/main" id="{E2A5D005-036B-EF80-166E-846A50B19E52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8" name="直接箭头连接符 191">
              <a:extLst>
                <a:ext uri="{FF2B5EF4-FFF2-40B4-BE49-F238E27FC236}">
                  <a16:creationId xmlns:a16="http://schemas.microsoft.com/office/drawing/2014/main" id="{F90730B8-E4F2-EA8F-8DF4-F2CFF7C372A1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9" name="直接箭头连接符 192">
              <a:extLst>
                <a:ext uri="{FF2B5EF4-FFF2-40B4-BE49-F238E27FC236}">
                  <a16:creationId xmlns:a16="http://schemas.microsoft.com/office/drawing/2014/main" id="{B059CCC7-614B-5CC2-A3D1-85CAFDE44B4D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0" name="直接箭头连接符 193">
              <a:extLst>
                <a:ext uri="{FF2B5EF4-FFF2-40B4-BE49-F238E27FC236}">
                  <a16:creationId xmlns:a16="http://schemas.microsoft.com/office/drawing/2014/main" id="{2095D5DB-E177-7DC8-E08A-D9007759CEA8}"/>
                </a:ext>
              </a:extLst>
            </p:cNvPr>
            <p:cNvCxnSpPr/>
            <p:nvPr/>
          </p:nvCxnSpPr>
          <p:spPr>
            <a:xfrm flipH="1">
              <a:off x="6434893" y="331998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1" name="直接箭头连接符 194">
              <a:extLst>
                <a:ext uri="{FF2B5EF4-FFF2-40B4-BE49-F238E27FC236}">
                  <a16:creationId xmlns:a16="http://schemas.microsoft.com/office/drawing/2014/main" id="{33D883AB-3956-BDE0-D6F3-7D406635E5CB}"/>
                </a:ext>
              </a:extLst>
            </p:cNvPr>
            <p:cNvCxnSpPr/>
            <p:nvPr/>
          </p:nvCxnSpPr>
          <p:spPr>
            <a:xfrm flipH="1">
              <a:off x="6442219" y="417713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2" name="直接箭头连接符 195">
              <a:extLst>
                <a:ext uri="{FF2B5EF4-FFF2-40B4-BE49-F238E27FC236}">
                  <a16:creationId xmlns:a16="http://schemas.microsoft.com/office/drawing/2014/main" id="{D706718E-8F79-44AE-BD26-27914308B675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3" name="直接箭头连接符 196">
              <a:extLst>
                <a:ext uri="{FF2B5EF4-FFF2-40B4-BE49-F238E27FC236}">
                  <a16:creationId xmlns:a16="http://schemas.microsoft.com/office/drawing/2014/main" id="{9036B8FB-8DC7-E292-1412-F9F2686864EC}"/>
                </a:ext>
              </a:extLst>
            </p:cNvPr>
            <p:cNvCxnSpPr/>
            <p:nvPr/>
          </p:nvCxnSpPr>
          <p:spPr>
            <a:xfrm flipH="1">
              <a:off x="5607970" y="3319989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4" name="直接箭头连接符 197">
              <a:extLst>
                <a:ext uri="{FF2B5EF4-FFF2-40B4-BE49-F238E27FC236}">
                  <a16:creationId xmlns:a16="http://schemas.microsoft.com/office/drawing/2014/main" id="{A980029C-D700-DECD-84FA-9B68B285C1F7}"/>
                </a:ext>
              </a:extLst>
            </p:cNvPr>
            <p:cNvCxnSpPr/>
            <p:nvPr/>
          </p:nvCxnSpPr>
          <p:spPr>
            <a:xfrm flipH="1">
              <a:off x="5614358" y="417689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5" name="直接箭头连接符 198">
              <a:extLst>
                <a:ext uri="{FF2B5EF4-FFF2-40B4-BE49-F238E27FC236}">
                  <a16:creationId xmlns:a16="http://schemas.microsoft.com/office/drawing/2014/main" id="{AE562A8B-0E88-6090-12F3-65D392B3BA6D}"/>
                </a:ext>
              </a:extLst>
            </p:cNvPr>
            <p:cNvCxnSpPr/>
            <p:nvPr/>
          </p:nvCxnSpPr>
          <p:spPr>
            <a:xfrm flipH="1">
              <a:off x="5609760" y="5031025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6" name="直接箭头连接符 199">
              <a:extLst>
                <a:ext uri="{FF2B5EF4-FFF2-40B4-BE49-F238E27FC236}">
                  <a16:creationId xmlns:a16="http://schemas.microsoft.com/office/drawing/2014/main" id="{F2E8AB38-0553-5135-8101-185EC5BD3041}"/>
                </a:ext>
              </a:extLst>
            </p:cNvPr>
            <p:cNvCxnSpPr/>
            <p:nvPr/>
          </p:nvCxnSpPr>
          <p:spPr>
            <a:xfrm flipH="1">
              <a:off x="4770735" y="3317968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7" name="直接箭头连接符 200">
              <a:extLst>
                <a:ext uri="{FF2B5EF4-FFF2-40B4-BE49-F238E27FC236}">
                  <a16:creationId xmlns:a16="http://schemas.microsoft.com/office/drawing/2014/main" id="{0A99B121-2C5D-4414-EF0C-17F56E5AE0FA}"/>
                </a:ext>
              </a:extLst>
            </p:cNvPr>
            <p:cNvCxnSpPr/>
            <p:nvPr/>
          </p:nvCxnSpPr>
          <p:spPr>
            <a:xfrm flipH="1">
              <a:off x="4787435" y="4176891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8" name="直接箭头连接符 201">
              <a:extLst>
                <a:ext uri="{FF2B5EF4-FFF2-40B4-BE49-F238E27FC236}">
                  <a16:creationId xmlns:a16="http://schemas.microsoft.com/office/drawing/2014/main" id="{93F91DAA-A07F-46A2-25DB-C799F801B467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9" name="直接箭头连接符 202">
              <a:extLst>
                <a:ext uri="{FF2B5EF4-FFF2-40B4-BE49-F238E27FC236}">
                  <a16:creationId xmlns:a16="http://schemas.microsoft.com/office/drawing/2014/main" id="{9781F90B-3963-F2D6-C997-64765A026CF2}"/>
                </a:ext>
              </a:extLst>
            </p:cNvPr>
            <p:cNvCxnSpPr/>
            <p:nvPr/>
          </p:nvCxnSpPr>
          <p:spPr>
            <a:xfrm flipH="1">
              <a:off x="3950200" y="4174870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0" name="直接箭头连接符 203">
              <a:extLst>
                <a:ext uri="{FF2B5EF4-FFF2-40B4-BE49-F238E27FC236}">
                  <a16:creationId xmlns:a16="http://schemas.microsoft.com/office/drawing/2014/main" id="{DE6DEDBB-6983-CBD2-1CD3-2184CF78B4AB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81" name="Text Box 45">
            <a:extLst>
              <a:ext uri="{FF2B5EF4-FFF2-40B4-BE49-F238E27FC236}">
                <a16:creationId xmlns:a16="http://schemas.microsoft.com/office/drawing/2014/main" id="{4D2CF07C-B6D1-6A91-80F5-EB4FEE293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351" y="2333513"/>
            <a:ext cx="1584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2" name="Text Box 46">
            <a:extLst>
              <a:ext uri="{FF2B5EF4-FFF2-40B4-BE49-F238E27FC236}">
                <a16:creationId xmlns:a16="http://schemas.microsoft.com/office/drawing/2014/main" id="{6A4E2908-21C2-B32F-B68A-D7C83DA1D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979" y="2665004"/>
            <a:ext cx="25737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×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   </a:t>
            </a:r>
            <a:r>
              <a:rPr lang="zh-CN" altLang="en-US" b="1" dirty="0">
                <a:solidFill>
                  <a:prstClr val="black"/>
                </a:solidFill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Segoe UI Black" panose="020B0A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383" name="Line 47">
            <a:extLst>
              <a:ext uri="{FF2B5EF4-FFF2-40B4-BE49-F238E27FC236}">
                <a16:creationId xmlns:a16="http://schemas.microsoft.com/office/drawing/2014/main" id="{FF86AC79-007E-06AA-899D-3F80AC5DC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428" y="3093370"/>
            <a:ext cx="28905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84" name="Text Box 44">
            <a:extLst>
              <a:ext uri="{FF2B5EF4-FFF2-40B4-BE49-F238E27FC236}">
                <a16:creationId xmlns:a16="http://schemas.microsoft.com/office/drawing/2014/main" id="{AFF312FF-C63F-BF6E-6822-89464FA0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6" y="2926738"/>
            <a:ext cx="33271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9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75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D7EBBBD-D8A8-6781-67BE-B39B04538C6C}"/>
              </a:ext>
            </a:extLst>
          </p:cNvPr>
          <p:cNvGrpSpPr/>
          <p:nvPr/>
        </p:nvGrpSpPr>
        <p:grpSpPr>
          <a:xfrm>
            <a:off x="6224241" y="1032026"/>
            <a:ext cx="4500542" cy="5712061"/>
            <a:chOff x="5707064" y="588711"/>
            <a:chExt cx="4500542" cy="571206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E09F9E-F725-EC24-2B84-4AB9B4988966}"/>
                </a:ext>
              </a:extLst>
            </p:cNvPr>
            <p:cNvGrpSpPr/>
            <p:nvPr/>
          </p:nvGrpSpPr>
          <p:grpSpPr>
            <a:xfrm>
              <a:off x="7609845" y="1733509"/>
              <a:ext cx="2597761" cy="2962316"/>
              <a:chOff x="7228845" y="2066884"/>
              <a:chExt cx="2597761" cy="2961467"/>
            </a:xfrm>
          </p:grpSpPr>
          <p:grpSp>
            <p:nvGrpSpPr>
              <p:cNvPr id="6" name="Group 36">
                <a:extLst>
                  <a:ext uri="{FF2B5EF4-FFF2-40B4-BE49-F238E27FC236}">
                    <a16:creationId xmlns:a16="http://schemas.microsoft.com/office/drawing/2014/main" id="{6700A49A-D5D8-3416-91C6-380B5C489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8845" y="2066884"/>
                <a:ext cx="2597761" cy="2889147"/>
                <a:chOff x="-50" y="0"/>
                <a:chExt cx="1366" cy="2142"/>
              </a:xfrm>
            </p:grpSpPr>
            <p:sp>
              <p:nvSpPr>
                <p:cNvPr id="8" name="Line 38">
                  <a:extLst>
                    <a:ext uri="{FF2B5EF4-FFF2-40B4-BE49-F238E27FC236}">
                      <a16:creationId xmlns:a16="http://schemas.microsoft.com/office/drawing/2014/main" id="{DA91EF79-CE8D-EFC9-8F5A-0FABFF4B4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" y="2142"/>
                  <a:ext cx="9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Line 39">
                  <a:extLst>
                    <a:ext uri="{FF2B5EF4-FFF2-40B4-BE49-F238E27FC236}">
                      <a16:creationId xmlns:a16="http://schemas.microsoft.com/office/drawing/2014/main" id="{5D0F31C8-88A0-5DC3-33F0-F3FA7249B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16" y="0"/>
                  <a:ext cx="0" cy="2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Line 40">
                  <a:extLst>
                    <a:ext uri="{FF2B5EF4-FFF2-40B4-BE49-F238E27FC236}">
                      <a16:creationId xmlns:a16="http://schemas.microsoft.com/office/drawing/2014/main" id="{34A64BFE-2268-D800-EA4A-4016C73E4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-50" y="0"/>
                  <a:ext cx="136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" name="Text Box 29">
                <a:extLst>
                  <a:ext uri="{FF2B5EF4-FFF2-40B4-BE49-F238E27FC236}">
                    <a16:creationId xmlns:a16="http://schemas.microsoft.com/office/drawing/2014/main" id="{85C199CE-8A34-0D95-4C8D-98224D2BD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60516" y="4648938"/>
                <a:ext cx="384175" cy="379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EE09D95-2B7E-FD6B-3676-530F7BFA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8826" y="588711"/>
              <a:ext cx="957263" cy="36353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 tIns="3600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A878C46-0D65-7B47-0FF8-D0A9E92B4565}"/>
                </a:ext>
              </a:extLst>
            </p:cNvPr>
            <p:cNvGrpSpPr/>
            <p:nvPr/>
          </p:nvGrpSpPr>
          <p:grpSpPr>
            <a:xfrm>
              <a:off x="6804025" y="952248"/>
              <a:ext cx="1606550" cy="633412"/>
              <a:chOff x="6480175" y="698501"/>
              <a:chExt cx="1606550" cy="633412"/>
            </a:xfrm>
          </p:grpSpPr>
          <p:sp>
            <p:nvSpPr>
              <p:cNvPr id="13" name="Line 2">
                <a:extLst>
                  <a:ext uri="{FF2B5EF4-FFF2-40B4-BE49-F238E27FC236}">
                    <a16:creationId xmlns:a16="http://schemas.microsoft.com/office/drawing/2014/main" id="{98CB87E2-9A98-32ED-94E6-6DA07C332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4875" y="698501"/>
                <a:ext cx="0" cy="2492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B98871E0-19A5-7457-6CA3-48690E2368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0175" y="968375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=0,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7D4DD02-B708-EB64-4AB8-C3791F8A7FE2}"/>
                </a:ext>
              </a:extLst>
            </p:cNvPr>
            <p:cNvGrpSpPr/>
            <p:nvPr/>
          </p:nvGrpSpPr>
          <p:grpSpPr>
            <a:xfrm>
              <a:off x="6727031" y="4021629"/>
              <a:ext cx="1741488" cy="886072"/>
              <a:chOff x="6346031" y="4355004"/>
              <a:chExt cx="1741488" cy="886072"/>
            </a:xfrm>
          </p:grpSpPr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2F72EA3C-287A-F942-E64C-3BED120CC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6472" y="4355004"/>
                <a:ext cx="0" cy="305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478B250F-9090-252C-2912-8DF51D3A0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6031" y="4667988"/>
                <a:ext cx="1741488" cy="573088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 anchor="ctr" anchorCtr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5315870-2363-9B95-BFE0-64BD1ED3C28F}"/>
                </a:ext>
              </a:extLst>
            </p:cNvPr>
            <p:cNvGrpSpPr/>
            <p:nvPr/>
          </p:nvGrpSpPr>
          <p:grpSpPr>
            <a:xfrm>
              <a:off x="7101682" y="5601437"/>
              <a:ext cx="957263" cy="699335"/>
              <a:chOff x="6720682" y="5934812"/>
              <a:chExt cx="957263" cy="699335"/>
            </a:xfrm>
          </p:grpSpPr>
          <p:sp>
            <p:nvSpPr>
              <p:cNvPr id="21" name="Line 26">
                <a:extLst>
                  <a:ext uri="{FF2B5EF4-FFF2-40B4-BE49-F238E27FC236}">
                    <a16:creationId xmlns:a16="http://schemas.microsoft.com/office/drawing/2014/main" id="{083498B3-47DE-1F42-E2C1-3B018E9E3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934812"/>
                <a:ext cx="0" cy="3238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utoShape 27">
                <a:extLst>
                  <a:ext uri="{FF2B5EF4-FFF2-40B4-BE49-F238E27FC236}">
                    <a16:creationId xmlns:a16="http://schemas.microsoft.com/office/drawing/2014/main" id="{BA58BF71-4BD8-F455-2F1F-385DCA091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682" y="6270610"/>
                <a:ext cx="957263" cy="363537"/>
              </a:xfrm>
              <a:prstGeom prst="roundRect">
                <a:avLst>
                  <a:gd name="adj" fmla="val 50000"/>
                </a:avLst>
              </a:prstGeom>
              <a:solidFill>
                <a:srgbClr val="FFCC99"/>
              </a:solidFill>
              <a:ln w="1651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72000" anchor="ctr" anchorCtr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F72D2A-FE3C-24F3-0D52-6F35D8BD3A54}"/>
                </a:ext>
              </a:extLst>
            </p:cNvPr>
            <p:cNvGrpSpPr/>
            <p:nvPr/>
          </p:nvGrpSpPr>
          <p:grpSpPr>
            <a:xfrm>
              <a:off x="8154988" y="1889423"/>
              <a:ext cx="1295400" cy="1112288"/>
              <a:chOff x="7831138" y="1807126"/>
              <a:chExt cx="1295400" cy="1112288"/>
            </a:xfrm>
          </p:grpSpPr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35B73056-79AE-C489-4335-0E5933C4B7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1138" y="2527301"/>
                <a:ext cx="1295400" cy="392113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7C9C7F82-3A31-0809-F935-8CDC39630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74026" y="2101854"/>
                <a:ext cx="477838" cy="407983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8">
                <a:extLst>
                  <a:ext uri="{FF2B5EF4-FFF2-40B4-BE49-F238E27FC236}">
                    <a16:creationId xmlns:a16="http://schemas.microsoft.com/office/drawing/2014/main" id="{73928787-9588-C5DE-4BE2-DB570002D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1616" y="1807126"/>
                <a:ext cx="384175" cy="471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22C7130-FCE5-14E7-578B-240EBFE484C0}"/>
                </a:ext>
              </a:extLst>
            </p:cNvPr>
            <p:cNvGrpSpPr/>
            <p:nvPr/>
          </p:nvGrpSpPr>
          <p:grpSpPr>
            <a:xfrm>
              <a:off x="5707064" y="1879440"/>
              <a:ext cx="1366837" cy="1125445"/>
              <a:chOff x="5383214" y="1949543"/>
              <a:chExt cx="1366837" cy="1125445"/>
            </a:xfrm>
          </p:grpSpPr>
          <p:sp>
            <p:nvSpPr>
              <p:cNvPr id="28" name="Text Box 6">
                <a:extLst>
                  <a:ext uri="{FF2B5EF4-FFF2-40B4-BE49-F238E27FC236}">
                    <a16:creationId xmlns:a16="http://schemas.microsoft.com/office/drawing/2014/main" id="{196B7CC7-3A34-0E2E-2CDD-6A43214E7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3214" y="2668588"/>
                <a:ext cx="1366837" cy="406400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3AD0A7C-5B7D-2BA4-4B56-F34364B0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6" y="2254255"/>
                <a:ext cx="415923" cy="407982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30">
                <a:extLst>
                  <a:ext uri="{FF2B5EF4-FFF2-40B4-BE49-F238E27FC236}">
                    <a16:creationId xmlns:a16="http://schemas.microsoft.com/office/drawing/2014/main" id="{9B196DA9-E02B-6C14-AA58-AD0B303BA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921" y="1949543"/>
                <a:ext cx="388937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14B8191-DE2F-8C13-F15B-D0B358AB8A27}"/>
                </a:ext>
              </a:extLst>
            </p:cNvPr>
            <p:cNvGrpSpPr/>
            <p:nvPr/>
          </p:nvGrpSpPr>
          <p:grpSpPr>
            <a:xfrm>
              <a:off x="6806406" y="4876327"/>
              <a:ext cx="1606550" cy="721936"/>
              <a:chOff x="6425406" y="5209702"/>
              <a:chExt cx="1606550" cy="721936"/>
            </a:xfrm>
          </p:grpSpPr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0A6010B8-499F-26D2-254C-FA0025DF1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250601"/>
                <a:ext cx="0" cy="307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492A445B-E8DC-268A-FC92-E97CCA6E6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5406" y="5568100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⊕Y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31">
                <a:extLst>
                  <a:ext uri="{FF2B5EF4-FFF2-40B4-BE49-F238E27FC236}">
                    <a16:creationId xmlns:a16="http://schemas.microsoft.com/office/drawing/2014/main" id="{290F3AE5-797A-27BE-37DA-0C12926E3C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313" y="5209702"/>
                <a:ext cx="384175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260CCB3-6FFF-344F-DE9D-FBD8CFFF1548}"/>
                </a:ext>
              </a:extLst>
            </p:cNvPr>
            <p:cNvGrpSpPr/>
            <p:nvPr/>
          </p:nvGrpSpPr>
          <p:grpSpPr>
            <a:xfrm>
              <a:off x="6359526" y="3011239"/>
              <a:ext cx="2505075" cy="1010390"/>
              <a:chOff x="5978526" y="3344614"/>
              <a:chExt cx="2505075" cy="101039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A99D48E-0FAE-E4C4-19EC-FBF30F3709F4}"/>
                  </a:ext>
                </a:extLst>
              </p:cNvPr>
              <p:cNvGrpSpPr/>
              <p:nvPr/>
            </p:nvGrpSpPr>
            <p:grpSpPr>
              <a:xfrm>
                <a:off x="5978526" y="3344614"/>
                <a:ext cx="2505075" cy="605799"/>
                <a:chOff x="6035676" y="3074988"/>
                <a:chExt cx="2505075" cy="536424"/>
              </a:xfrm>
            </p:grpSpPr>
            <p:sp>
              <p:nvSpPr>
                <p:cNvPr id="41" name="Line 34">
                  <a:extLst>
                    <a:ext uri="{FF2B5EF4-FFF2-40B4-BE49-F238E27FC236}">
                      <a16:creationId xmlns:a16="http://schemas.microsoft.com/office/drawing/2014/main" id="{471246B0-5FD8-5715-A66D-88F0009AD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67592" y="3300533"/>
                  <a:ext cx="0" cy="3108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280F87FF-DAFC-DD9D-9EC8-A9A4986C1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5676" y="3074988"/>
                  <a:ext cx="2505075" cy="225547"/>
                </a:xfrm>
                <a:custGeom>
                  <a:avLst/>
                  <a:gdLst>
                    <a:gd name="T0" fmla="*/ 0 w 2235"/>
                    <a:gd name="T1" fmla="*/ 0 h 165"/>
                    <a:gd name="T2" fmla="*/ 0 w 2235"/>
                    <a:gd name="T3" fmla="*/ 2147483646 h 165"/>
                    <a:gd name="T4" fmla="*/ 2147483646 w 2235"/>
                    <a:gd name="T5" fmla="*/ 2147483646 h 165"/>
                    <a:gd name="T6" fmla="*/ 2147483646 w 2235"/>
                    <a:gd name="T7" fmla="*/ 0 h 16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35"/>
                    <a:gd name="T13" fmla="*/ 0 h 165"/>
                    <a:gd name="T14" fmla="*/ 2235 w 2235"/>
                    <a:gd name="T15" fmla="*/ 165 h 16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35" h="165">
                      <a:moveTo>
                        <a:pt x="0" y="0"/>
                      </a:moveTo>
                      <a:lnTo>
                        <a:pt x="0" y="165"/>
                      </a:lnTo>
                      <a:lnTo>
                        <a:pt x="2235" y="165"/>
                      </a:lnTo>
                      <a:lnTo>
                        <a:pt x="2235" y="0"/>
                      </a:ln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D6E6F184-E040-66AA-46A8-780A050A1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9188" y="3950415"/>
                <a:ext cx="2039937" cy="404589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,Y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右移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308C7C0-56BB-5AC6-92B4-3CE133B55D5E}"/>
                </a:ext>
              </a:extLst>
            </p:cNvPr>
            <p:cNvGrpSpPr/>
            <p:nvPr/>
          </p:nvGrpSpPr>
          <p:grpSpPr>
            <a:xfrm>
              <a:off x="6756399" y="1585661"/>
              <a:ext cx="1668463" cy="892852"/>
              <a:chOff x="6461124" y="1328311"/>
              <a:chExt cx="1668463" cy="1027740"/>
            </a:xfrm>
          </p:grpSpPr>
          <p:sp>
            <p:nvSpPr>
              <p:cNvPr id="44" name="AutoShape 5">
                <a:extLst>
                  <a:ext uri="{FF2B5EF4-FFF2-40B4-BE49-F238E27FC236}">
                    <a16:creationId xmlns:a16="http://schemas.microsoft.com/office/drawing/2014/main" id="{3FF8DC29-BE72-FCD6-9A56-EFF2A5261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4" y="1690256"/>
                <a:ext cx="1668463" cy="665795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800" b="0" u="none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35">
                <a:extLst>
                  <a:ext uri="{FF2B5EF4-FFF2-40B4-BE49-F238E27FC236}">
                    <a16:creationId xmlns:a16="http://schemas.microsoft.com/office/drawing/2014/main" id="{C43917C2-7A2C-8369-9DA5-2B4D6E5BE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5355" y="1328311"/>
                <a:ext cx="0" cy="3539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原码一位乘法运算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作完加法，一定移位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符号位单独计算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51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D7EBBBD-D8A8-6781-67BE-B39B04538C6C}"/>
              </a:ext>
            </a:extLst>
          </p:cNvPr>
          <p:cNvGrpSpPr/>
          <p:nvPr/>
        </p:nvGrpSpPr>
        <p:grpSpPr>
          <a:xfrm>
            <a:off x="6224241" y="1032026"/>
            <a:ext cx="4500542" cy="5712061"/>
            <a:chOff x="5707064" y="588711"/>
            <a:chExt cx="4500542" cy="571206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E09F9E-F725-EC24-2B84-4AB9B4988966}"/>
                </a:ext>
              </a:extLst>
            </p:cNvPr>
            <p:cNvGrpSpPr/>
            <p:nvPr/>
          </p:nvGrpSpPr>
          <p:grpSpPr>
            <a:xfrm>
              <a:off x="7609845" y="1733509"/>
              <a:ext cx="2597761" cy="2962316"/>
              <a:chOff x="7228845" y="2066884"/>
              <a:chExt cx="2597761" cy="2961467"/>
            </a:xfrm>
          </p:grpSpPr>
          <p:grpSp>
            <p:nvGrpSpPr>
              <p:cNvPr id="6" name="Group 36">
                <a:extLst>
                  <a:ext uri="{FF2B5EF4-FFF2-40B4-BE49-F238E27FC236}">
                    <a16:creationId xmlns:a16="http://schemas.microsoft.com/office/drawing/2014/main" id="{6700A49A-D5D8-3416-91C6-380B5C489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8845" y="2066884"/>
                <a:ext cx="2597761" cy="2889147"/>
                <a:chOff x="-50" y="0"/>
                <a:chExt cx="1366" cy="2142"/>
              </a:xfrm>
            </p:grpSpPr>
            <p:sp>
              <p:nvSpPr>
                <p:cNvPr id="8" name="Line 38">
                  <a:extLst>
                    <a:ext uri="{FF2B5EF4-FFF2-40B4-BE49-F238E27FC236}">
                      <a16:creationId xmlns:a16="http://schemas.microsoft.com/office/drawing/2014/main" id="{DA91EF79-CE8D-EFC9-8F5A-0FABFF4B4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" y="2142"/>
                  <a:ext cx="9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Line 39">
                  <a:extLst>
                    <a:ext uri="{FF2B5EF4-FFF2-40B4-BE49-F238E27FC236}">
                      <a16:creationId xmlns:a16="http://schemas.microsoft.com/office/drawing/2014/main" id="{5D0F31C8-88A0-5DC3-33F0-F3FA7249B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16" y="0"/>
                  <a:ext cx="0" cy="2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Line 40">
                  <a:extLst>
                    <a:ext uri="{FF2B5EF4-FFF2-40B4-BE49-F238E27FC236}">
                      <a16:creationId xmlns:a16="http://schemas.microsoft.com/office/drawing/2014/main" id="{34A64BFE-2268-D800-EA4A-4016C73E4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-50" y="0"/>
                  <a:ext cx="136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" name="Text Box 29">
                <a:extLst>
                  <a:ext uri="{FF2B5EF4-FFF2-40B4-BE49-F238E27FC236}">
                    <a16:creationId xmlns:a16="http://schemas.microsoft.com/office/drawing/2014/main" id="{85C199CE-8A34-0D95-4C8D-98224D2BD9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60516" y="4648938"/>
                <a:ext cx="384175" cy="379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3EE09D95-2B7E-FD6B-3676-530F7BFA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8826" y="588711"/>
              <a:ext cx="957263" cy="36353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 tIns="3600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A878C46-0D65-7B47-0FF8-D0A9E92B4565}"/>
                </a:ext>
              </a:extLst>
            </p:cNvPr>
            <p:cNvGrpSpPr/>
            <p:nvPr/>
          </p:nvGrpSpPr>
          <p:grpSpPr>
            <a:xfrm>
              <a:off x="6804025" y="952248"/>
              <a:ext cx="1606550" cy="633412"/>
              <a:chOff x="6480175" y="698501"/>
              <a:chExt cx="1606550" cy="633412"/>
            </a:xfrm>
          </p:grpSpPr>
          <p:sp>
            <p:nvSpPr>
              <p:cNvPr id="13" name="Line 2">
                <a:extLst>
                  <a:ext uri="{FF2B5EF4-FFF2-40B4-BE49-F238E27FC236}">
                    <a16:creationId xmlns:a16="http://schemas.microsoft.com/office/drawing/2014/main" id="{98CB87E2-9A98-32ED-94E6-6DA07C332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4875" y="698501"/>
                <a:ext cx="0" cy="2492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B98871E0-19A5-7457-6CA3-48690E2368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80175" y="968375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=0,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=0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7D4DD02-B708-EB64-4AB8-C3791F8A7FE2}"/>
                </a:ext>
              </a:extLst>
            </p:cNvPr>
            <p:cNvGrpSpPr/>
            <p:nvPr/>
          </p:nvGrpSpPr>
          <p:grpSpPr>
            <a:xfrm>
              <a:off x="6727031" y="4021629"/>
              <a:ext cx="1741488" cy="886072"/>
              <a:chOff x="6346031" y="4355004"/>
              <a:chExt cx="1741488" cy="886072"/>
            </a:xfrm>
          </p:grpSpPr>
          <p:sp>
            <p:nvSpPr>
              <p:cNvPr id="17" name="Line 18">
                <a:extLst>
                  <a:ext uri="{FF2B5EF4-FFF2-40B4-BE49-F238E27FC236}">
                    <a16:creationId xmlns:a16="http://schemas.microsoft.com/office/drawing/2014/main" id="{2F72EA3C-287A-F942-E64C-3BED120CC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6472" y="4355004"/>
                <a:ext cx="0" cy="3058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478B250F-9090-252C-2912-8DF51D3A0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6031" y="4667988"/>
                <a:ext cx="1741488" cy="573088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 anchor="ctr" anchorCtr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n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5315870-2363-9B95-BFE0-64BD1ED3C28F}"/>
                </a:ext>
              </a:extLst>
            </p:cNvPr>
            <p:cNvGrpSpPr/>
            <p:nvPr/>
          </p:nvGrpSpPr>
          <p:grpSpPr>
            <a:xfrm>
              <a:off x="7101682" y="5601437"/>
              <a:ext cx="957263" cy="699335"/>
              <a:chOff x="6720682" y="5934812"/>
              <a:chExt cx="957263" cy="699335"/>
            </a:xfrm>
          </p:grpSpPr>
          <p:sp>
            <p:nvSpPr>
              <p:cNvPr id="21" name="Line 26">
                <a:extLst>
                  <a:ext uri="{FF2B5EF4-FFF2-40B4-BE49-F238E27FC236}">
                    <a16:creationId xmlns:a16="http://schemas.microsoft.com/office/drawing/2014/main" id="{083498B3-47DE-1F42-E2C1-3B018E9E3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934812"/>
                <a:ext cx="0" cy="3238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utoShape 27">
                <a:extLst>
                  <a:ext uri="{FF2B5EF4-FFF2-40B4-BE49-F238E27FC236}">
                    <a16:creationId xmlns:a16="http://schemas.microsoft.com/office/drawing/2014/main" id="{BA58BF71-4BD8-F455-2F1F-385DCA091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682" y="6270610"/>
                <a:ext cx="957263" cy="363537"/>
              </a:xfrm>
              <a:prstGeom prst="roundRect">
                <a:avLst>
                  <a:gd name="adj" fmla="val 50000"/>
                </a:avLst>
              </a:prstGeom>
              <a:solidFill>
                <a:srgbClr val="FFCC99"/>
              </a:solidFill>
              <a:ln w="1651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tIns="72000" anchor="ctr" anchorCtr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F72D2A-FE3C-24F3-0D52-6F35D8BD3A54}"/>
                </a:ext>
              </a:extLst>
            </p:cNvPr>
            <p:cNvGrpSpPr/>
            <p:nvPr/>
          </p:nvGrpSpPr>
          <p:grpSpPr>
            <a:xfrm>
              <a:off x="8154988" y="1889423"/>
              <a:ext cx="1295400" cy="1112288"/>
              <a:chOff x="7831138" y="1807126"/>
              <a:chExt cx="1295400" cy="1112288"/>
            </a:xfrm>
          </p:grpSpPr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35B73056-79AE-C489-4335-0E5933C4B7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1138" y="2527301"/>
                <a:ext cx="1295400" cy="392113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7C9C7F82-3A31-0809-F935-8CDC39630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74026" y="2101854"/>
                <a:ext cx="477838" cy="407983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8">
                <a:extLst>
                  <a:ext uri="{FF2B5EF4-FFF2-40B4-BE49-F238E27FC236}">
                    <a16:creationId xmlns:a16="http://schemas.microsoft.com/office/drawing/2014/main" id="{73928787-9588-C5DE-4BE2-DB570002D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1616" y="1807126"/>
                <a:ext cx="384175" cy="471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22C7130-FCE5-14E7-578B-240EBFE484C0}"/>
                </a:ext>
              </a:extLst>
            </p:cNvPr>
            <p:cNvGrpSpPr/>
            <p:nvPr/>
          </p:nvGrpSpPr>
          <p:grpSpPr>
            <a:xfrm>
              <a:off x="5707064" y="1879440"/>
              <a:ext cx="1366837" cy="1125445"/>
              <a:chOff x="5383214" y="1949543"/>
              <a:chExt cx="1366837" cy="1125445"/>
            </a:xfrm>
          </p:grpSpPr>
          <p:sp>
            <p:nvSpPr>
              <p:cNvPr id="28" name="Text Box 6">
                <a:extLst>
                  <a:ext uri="{FF2B5EF4-FFF2-40B4-BE49-F238E27FC236}">
                    <a16:creationId xmlns:a16="http://schemas.microsoft.com/office/drawing/2014/main" id="{196B7CC7-3A34-0E2E-2CDD-6A43214E7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3214" y="2668588"/>
                <a:ext cx="1366837" cy="406400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+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3AD0A7C-5B7D-2BA4-4B56-F34364B0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6" y="2254255"/>
                <a:ext cx="415923" cy="407982"/>
              </a:xfrm>
              <a:custGeom>
                <a:avLst/>
                <a:gdLst>
                  <a:gd name="T0" fmla="*/ 149 w 427"/>
                  <a:gd name="T1" fmla="*/ 0 h 442"/>
                  <a:gd name="T2" fmla="*/ 0 w 427"/>
                  <a:gd name="T3" fmla="*/ 0 h 442"/>
                  <a:gd name="T4" fmla="*/ 0 w 427"/>
                  <a:gd name="T5" fmla="*/ 166 h 442"/>
                  <a:gd name="T6" fmla="*/ 0 60000 65536"/>
                  <a:gd name="T7" fmla="*/ 0 60000 65536"/>
                  <a:gd name="T8" fmla="*/ 0 60000 65536"/>
                  <a:gd name="T9" fmla="*/ 0 w 427"/>
                  <a:gd name="T10" fmla="*/ 0 h 442"/>
                  <a:gd name="T11" fmla="*/ 427 w 427"/>
                  <a:gd name="T12" fmla="*/ 442 h 4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" h="442">
                    <a:moveTo>
                      <a:pt x="427" y="0"/>
                    </a:moveTo>
                    <a:lnTo>
                      <a:pt x="0" y="0"/>
                    </a:lnTo>
                    <a:lnTo>
                      <a:pt x="0" y="442"/>
                    </a:ln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30">
                <a:extLst>
                  <a:ext uri="{FF2B5EF4-FFF2-40B4-BE49-F238E27FC236}">
                    <a16:creationId xmlns:a16="http://schemas.microsoft.com/office/drawing/2014/main" id="{9B196DA9-E02B-6C14-AA58-AD0B303BA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921" y="1949543"/>
                <a:ext cx="388937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14B8191-DE2F-8C13-F15B-D0B358AB8A27}"/>
                </a:ext>
              </a:extLst>
            </p:cNvPr>
            <p:cNvGrpSpPr/>
            <p:nvPr/>
          </p:nvGrpSpPr>
          <p:grpSpPr>
            <a:xfrm>
              <a:off x="6806406" y="4876327"/>
              <a:ext cx="1606550" cy="721936"/>
              <a:chOff x="6425406" y="5209702"/>
              <a:chExt cx="1606550" cy="721936"/>
            </a:xfrm>
          </p:grpSpPr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0A6010B8-499F-26D2-254C-FA0025DF1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12822" y="5250601"/>
                <a:ext cx="0" cy="307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tIns="72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23">
                <a:extLst>
                  <a:ext uri="{FF2B5EF4-FFF2-40B4-BE49-F238E27FC236}">
                    <a16:creationId xmlns:a16="http://schemas.microsoft.com/office/drawing/2014/main" id="{492A445B-E8DC-268A-FC92-E97CCA6E6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5406" y="5568100"/>
                <a:ext cx="1606550" cy="363538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⊕Y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31">
                <a:extLst>
                  <a:ext uri="{FF2B5EF4-FFF2-40B4-BE49-F238E27FC236}">
                    <a16:creationId xmlns:a16="http://schemas.microsoft.com/office/drawing/2014/main" id="{290F3AE5-797A-27BE-37DA-0C12926E3C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9313" y="5209702"/>
                <a:ext cx="384175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7200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260CCB3-6FFF-344F-DE9D-FBD8CFFF1548}"/>
                </a:ext>
              </a:extLst>
            </p:cNvPr>
            <p:cNvGrpSpPr/>
            <p:nvPr/>
          </p:nvGrpSpPr>
          <p:grpSpPr>
            <a:xfrm>
              <a:off x="6359526" y="3011239"/>
              <a:ext cx="2505075" cy="1010390"/>
              <a:chOff x="5978526" y="3344614"/>
              <a:chExt cx="2505075" cy="101039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A99D48E-0FAE-E4C4-19EC-FBF30F3709F4}"/>
                  </a:ext>
                </a:extLst>
              </p:cNvPr>
              <p:cNvGrpSpPr/>
              <p:nvPr/>
            </p:nvGrpSpPr>
            <p:grpSpPr>
              <a:xfrm>
                <a:off x="5978526" y="3344614"/>
                <a:ext cx="2505075" cy="605799"/>
                <a:chOff x="6035676" y="3074988"/>
                <a:chExt cx="2505075" cy="536424"/>
              </a:xfrm>
            </p:grpSpPr>
            <p:sp>
              <p:nvSpPr>
                <p:cNvPr id="41" name="Line 34">
                  <a:extLst>
                    <a:ext uri="{FF2B5EF4-FFF2-40B4-BE49-F238E27FC236}">
                      <a16:creationId xmlns:a16="http://schemas.microsoft.com/office/drawing/2014/main" id="{471246B0-5FD8-5715-A66D-88F0009AD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67592" y="3300533"/>
                  <a:ext cx="0" cy="3108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280F87FF-DAFC-DD9D-9EC8-A9A4986C1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5676" y="3074988"/>
                  <a:ext cx="2505075" cy="225547"/>
                </a:xfrm>
                <a:custGeom>
                  <a:avLst/>
                  <a:gdLst>
                    <a:gd name="T0" fmla="*/ 0 w 2235"/>
                    <a:gd name="T1" fmla="*/ 0 h 165"/>
                    <a:gd name="T2" fmla="*/ 0 w 2235"/>
                    <a:gd name="T3" fmla="*/ 2147483646 h 165"/>
                    <a:gd name="T4" fmla="*/ 2147483646 w 2235"/>
                    <a:gd name="T5" fmla="*/ 2147483646 h 165"/>
                    <a:gd name="T6" fmla="*/ 2147483646 w 2235"/>
                    <a:gd name="T7" fmla="*/ 0 h 16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35"/>
                    <a:gd name="T13" fmla="*/ 0 h 165"/>
                    <a:gd name="T14" fmla="*/ 2235 w 2235"/>
                    <a:gd name="T15" fmla="*/ 165 h 16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35" h="165">
                      <a:moveTo>
                        <a:pt x="0" y="0"/>
                      </a:moveTo>
                      <a:lnTo>
                        <a:pt x="0" y="165"/>
                      </a:lnTo>
                      <a:lnTo>
                        <a:pt x="2235" y="165"/>
                      </a:lnTo>
                      <a:lnTo>
                        <a:pt x="2235" y="0"/>
                      </a:lnTo>
                    </a:path>
                  </a:pathLst>
                </a:cu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tIns="7200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" name="Text Box 15">
                <a:extLst>
                  <a:ext uri="{FF2B5EF4-FFF2-40B4-BE49-F238E27FC236}">
                    <a16:creationId xmlns:a16="http://schemas.microsoft.com/office/drawing/2014/main" id="{D6E6F184-E040-66AA-46A8-780A050A15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9188" y="3950415"/>
                <a:ext cx="2039937" cy="404589"/>
              </a:xfrm>
              <a:prstGeom prst="rect">
                <a:avLst/>
              </a:prstGeom>
              <a:solidFill>
                <a:srgbClr val="CCFFCC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108000" rIns="0" bIns="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∑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Y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右移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i+1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308C7C0-56BB-5AC6-92B4-3CE133B55D5E}"/>
                </a:ext>
              </a:extLst>
            </p:cNvPr>
            <p:cNvGrpSpPr/>
            <p:nvPr/>
          </p:nvGrpSpPr>
          <p:grpSpPr>
            <a:xfrm>
              <a:off x="6756399" y="1585661"/>
              <a:ext cx="1668463" cy="892852"/>
              <a:chOff x="6461124" y="1328311"/>
              <a:chExt cx="1668463" cy="1027740"/>
            </a:xfrm>
          </p:grpSpPr>
          <p:sp>
            <p:nvSpPr>
              <p:cNvPr id="44" name="AutoShape 5">
                <a:extLst>
                  <a:ext uri="{FF2B5EF4-FFF2-40B4-BE49-F238E27FC236}">
                    <a16:creationId xmlns:a16="http://schemas.microsoft.com/office/drawing/2014/main" id="{3FF8DC29-BE72-FCD6-9A56-EFF2A5261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4" y="1690256"/>
                <a:ext cx="1668463" cy="665795"/>
              </a:xfrm>
              <a:prstGeom prst="diamond">
                <a:avLst/>
              </a:prstGeom>
              <a:solidFill>
                <a:srgbClr val="CCFF66"/>
              </a:solidFill>
              <a:ln w="1651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tIns="72000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800" b="0" u="none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35">
                <a:extLst>
                  <a:ext uri="{FF2B5EF4-FFF2-40B4-BE49-F238E27FC236}">
                    <a16:creationId xmlns:a16="http://schemas.microsoft.com/office/drawing/2014/main" id="{C43917C2-7A2C-8369-9DA5-2B4D6E5BE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5355" y="1328311"/>
                <a:ext cx="0" cy="3539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438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核心运算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累加：∑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∑ + 0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∑ = ∑ + </a:t>
            </a:r>
            <a:r>
              <a:rPr kumimoji="0" lang="en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逻辑右移：∑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∑ /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分支合并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累加：∑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∑ +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" altLang="zh-CN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" altLang="zh-CN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减少寄存器访问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∑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(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∑ +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" altLang="zh-CN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先移位再锁存，提升速度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运算计数控制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简单状态机控制，计数器比较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3CA01E-D8A9-F203-92FF-F459A9F8DDF2}"/>
              </a:ext>
            </a:extLst>
          </p:cNvPr>
          <p:cNvCxnSpPr>
            <a:cxnSpLocks/>
          </p:cNvCxnSpPr>
          <p:nvPr/>
        </p:nvCxnSpPr>
        <p:spPr>
          <a:xfrm flipV="1">
            <a:off x="4831307" y="5508554"/>
            <a:ext cx="2266058" cy="5330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B8FE314-B981-588D-DA63-1E29D677A442}"/>
              </a:ext>
            </a:extLst>
          </p:cNvPr>
          <p:cNvCxnSpPr>
            <a:cxnSpLocks/>
          </p:cNvCxnSpPr>
          <p:nvPr/>
        </p:nvCxnSpPr>
        <p:spPr>
          <a:xfrm flipV="1">
            <a:off x="4405072" y="4617892"/>
            <a:ext cx="2435121" cy="3448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648E2D0E-D75C-F6A2-4E45-B8C7464846B1}"/>
              </a:ext>
            </a:extLst>
          </p:cNvPr>
          <p:cNvCxnSpPr>
            <a:cxnSpLocks/>
          </p:cNvCxnSpPr>
          <p:nvPr/>
        </p:nvCxnSpPr>
        <p:spPr>
          <a:xfrm flipV="1">
            <a:off x="3958632" y="3709268"/>
            <a:ext cx="2621662" cy="2082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940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原码一位乘法数字逻辑电路实现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en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存放∑高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位，初值为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lang="en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∑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其它位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运算结果右移后送寄存器输入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时钟到来，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R0 , R1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锁存新值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状态机控制使能信号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最终乘积存放在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R0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D96E5BB1-CECD-EF23-D980-561C8FB58ECE}"/>
              </a:ext>
            </a:extLst>
          </p:cNvPr>
          <p:cNvGrpSpPr/>
          <p:nvPr/>
        </p:nvGrpSpPr>
        <p:grpSpPr>
          <a:xfrm>
            <a:off x="6526634" y="1312436"/>
            <a:ext cx="5438622" cy="4233127"/>
            <a:chOff x="779114" y="1307477"/>
            <a:chExt cx="5438622" cy="4233127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67F8CCBD-0F48-0407-70E9-86B61AAC2803}"/>
                </a:ext>
              </a:extLst>
            </p:cNvPr>
            <p:cNvGrpSpPr/>
            <p:nvPr/>
          </p:nvGrpSpPr>
          <p:grpSpPr>
            <a:xfrm>
              <a:off x="1586274" y="2759474"/>
              <a:ext cx="3452447" cy="398271"/>
              <a:chOff x="6838211" y="2642244"/>
              <a:chExt cx="3452447" cy="398271"/>
            </a:xfrm>
          </p:grpSpPr>
          <p:sp>
            <p:nvSpPr>
              <p:cNvPr id="134" name="Text Box 3">
                <a:extLst>
                  <a:ext uri="{FF2B5EF4-FFF2-40B4-BE49-F238E27FC236}">
                    <a16:creationId xmlns:a16="http://schemas.microsoft.com/office/drawing/2014/main" id="{056C747B-2AD6-E3DC-21E6-348C7A5B2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1095" y="2642244"/>
                <a:ext cx="3329684" cy="3982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F65F1257-8031-694E-7F7B-3B4B4DD2B69A}"/>
                  </a:ext>
                </a:extLst>
              </p:cNvPr>
              <p:cNvSpPr/>
              <p:nvPr/>
            </p:nvSpPr>
            <p:spPr>
              <a:xfrm>
                <a:off x="6838211" y="2690822"/>
                <a:ext cx="3452447" cy="289310"/>
              </a:xfrm>
              <a:prstGeom prst="rect">
                <a:avLst/>
              </a:prstGeom>
              <a:noFill/>
              <a:effectLst/>
            </p:spPr>
            <p:txBody>
              <a:bodyPr wrap="square" lIns="0" rIns="0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 </a:t>
                </a: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逻辑右移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CA4A7EE2-1851-6338-6A48-1785E649D9AC}"/>
                </a:ext>
              </a:extLst>
            </p:cNvPr>
            <p:cNvGrpSpPr/>
            <p:nvPr/>
          </p:nvGrpSpPr>
          <p:grpSpPr>
            <a:xfrm>
              <a:off x="3064766" y="2172724"/>
              <a:ext cx="3152970" cy="857084"/>
              <a:chOff x="8316703" y="2055494"/>
              <a:chExt cx="3152970" cy="857084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1A9BC7B-6242-46F5-A331-6660212C67B2}"/>
                  </a:ext>
                </a:extLst>
              </p:cNvPr>
              <p:cNvGrpSpPr/>
              <p:nvPr/>
            </p:nvGrpSpPr>
            <p:grpSpPr>
              <a:xfrm>
                <a:off x="8316703" y="2087386"/>
                <a:ext cx="3152970" cy="825192"/>
                <a:chOff x="3779682" y="2139129"/>
                <a:chExt cx="3015405" cy="789189"/>
              </a:xfrm>
              <a:noFill/>
              <a:effectLst/>
            </p:grpSpPr>
            <p:grpSp>
              <p:nvGrpSpPr>
                <p:cNvPr id="140" name="Group 23">
                  <a:extLst>
                    <a:ext uri="{FF2B5EF4-FFF2-40B4-BE49-F238E27FC236}">
                      <a16:creationId xmlns:a16="http://schemas.microsoft.com/office/drawing/2014/main" id="{6A975300-AB6C-317D-4C60-D969061724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79682" y="2139129"/>
                  <a:ext cx="2706688" cy="296863"/>
                  <a:chOff x="18" y="-21"/>
                  <a:chExt cx="1705" cy="187"/>
                </a:xfrm>
                <a:grpFill/>
              </p:grpSpPr>
              <p:sp>
                <p:nvSpPr>
                  <p:cNvPr id="142" name="Freeform 31">
                    <a:extLst>
                      <a:ext uri="{FF2B5EF4-FFF2-40B4-BE49-F238E27FC236}">
                        <a16:creationId xmlns:a16="http://schemas.microsoft.com/office/drawing/2014/main" id="{7803C611-8DA8-AC18-EDBD-E9C50F08A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" y="-15"/>
                    <a:ext cx="1705" cy="181"/>
                  </a:xfrm>
                  <a:custGeom>
                    <a:avLst/>
                    <a:gdLst>
                      <a:gd name="T0" fmla="*/ 0 w 2438"/>
                      <a:gd name="T1" fmla="*/ 0 h 60"/>
                      <a:gd name="T2" fmla="*/ 0 w 2438"/>
                      <a:gd name="T3" fmla="*/ 42 h 60"/>
                      <a:gd name="T4" fmla="*/ 1328 w 2438"/>
                      <a:gd name="T5" fmla="*/ 42 h 60"/>
                      <a:gd name="T6" fmla="*/ 0 60000 65536"/>
                      <a:gd name="T7" fmla="*/ 0 60000 65536"/>
                      <a:gd name="T8" fmla="*/ 0 60000 65536"/>
                      <a:gd name="T9" fmla="*/ 0 w 2438"/>
                      <a:gd name="T10" fmla="*/ 0 h 60"/>
                      <a:gd name="T11" fmla="*/ 2438 w 2438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38" h="60">
                        <a:moveTo>
                          <a:pt x="0" y="0"/>
                        </a:moveTo>
                        <a:lnTo>
                          <a:pt x="0" y="60"/>
                        </a:lnTo>
                        <a:lnTo>
                          <a:pt x="2438" y="60"/>
                        </a:lnTo>
                      </a:path>
                    </a:pathLst>
                  </a:custGeom>
                  <a:grpFill/>
                  <a:ln w="19050" cmpd="sng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Line 34">
                    <a:extLst>
                      <a:ext uri="{FF2B5EF4-FFF2-40B4-BE49-F238E27FC236}">
                        <a16:creationId xmlns:a16="http://schemas.microsoft.com/office/drawing/2014/main" id="{139AD42C-33CE-FE85-685C-9525DACB2C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4" y="-21"/>
                    <a:ext cx="0" cy="18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41" name="Text Box 27">
                  <a:extLst>
                    <a:ext uri="{FF2B5EF4-FFF2-40B4-BE49-F238E27FC236}">
                      <a16:creationId xmlns:a16="http://schemas.microsoft.com/office/drawing/2014/main" id="{FA4BA92F-902D-2B54-34FE-E7A7078833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88893" y="2534618"/>
                  <a:ext cx="1206194" cy="393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控制逻辑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A9F3A3B9-D187-5055-C025-20BFD46F0353}"/>
                  </a:ext>
                </a:extLst>
              </p:cNvPr>
              <p:cNvSpPr txBox="1"/>
              <p:nvPr/>
            </p:nvSpPr>
            <p:spPr>
              <a:xfrm>
                <a:off x="8340624" y="2055494"/>
                <a:ext cx="372438" cy="2896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A0A2F67-3E2C-D3D5-4684-F5D191675290}"/>
                  </a:ext>
                </a:extLst>
              </p:cNvPr>
              <p:cNvSpPr txBox="1"/>
              <p:nvPr/>
            </p:nvSpPr>
            <p:spPr>
              <a:xfrm>
                <a:off x="10857658" y="2055615"/>
                <a:ext cx="372438" cy="2896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BE360E2E-CFC9-0E12-DAA5-9DF9818ABF05}"/>
                </a:ext>
              </a:extLst>
            </p:cNvPr>
            <p:cNvGrpSpPr/>
            <p:nvPr/>
          </p:nvGrpSpPr>
          <p:grpSpPr>
            <a:xfrm>
              <a:off x="3444782" y="1390865"/>
              <a:ext cx="2449712" cy="830545"/>
              <a:chOff x="8696719" y="1273635"/>
              <a:chExt cx="2449712" cy="830545"/>
            </a:xfrm>
          </p:grpSpPr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2AA66CC6-9F0F-61F7-761F-7EC45A0EA520}"/>
                  </a:ext>
                </a:extLst>
              </p:cNvPr>
              <p:cNvGrpSpPr/>
              <p:nvPr/>
            </p:nvGrpSpPr>
            <p:grpSpPr>
              <a:xfrm>
                <a:off x="8696719" y="1620252"/>
                <a:ext cx="2449712" cy="483928"/>
                <a:chOff x="8696719" y="1620252"/>
                <a:chExt cx="2449712" cy="483928"/>
              </a:xfrm>
            </p:grpSpPr>
            <p:sp>
              <p:nvSpPr>
                <p:cNvPr id="147" name="Text Box 9">
                  <a:extLst>
                    <a:ext uri="{FF2B5EF4-FFF2-40B4-BE49-F238E27FC236}">
                      <a16:creationId xmlns:a16="http://schemas.microsoft.com/office/drawing/2014/main" id="{01996E2B-7719-86DE-8026-7EF369AC26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47884" y="1620252"/>
                  <a:ext cx="1998547" cy="459799"/>
                </a:xfrm>
                <a:prstGeom prst="rect">
                  <a:avLst/>
                </a:prstGeom>
                <a:solidFill>
                  <a:srgbClr val="CCFF66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marL="342900" marR="0" lvl="0" indent="-342900" algn="just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乘数</a:t>
                  </a:r>
                  <a:r>
                    <a: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1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r>
                    <a:rPr kumimoji="0" 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sz="16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8" name="等腰三角形 70">
                  <a:extLst>
                    <a:ext uri="{FF2B5EF4-FFF2-40B4-BE49-F238E27FC236}">
                      <a16:creationId xmlns:a16="http://schemas.microsoft.com/office/drawing/2014/main" id="{F0895EFB-3175-DE79-014E-A0AB0200DD19}"/>
                    </a:ext>
                  </a:extLst>
                </p:cNvPr>
                <p:cNvSpPr/>
                <p:nvPr/>
              </p:nvSpPr>
              <p:spPr>
                <a:xfrm rot="5400000">
                  <a:off x="9032323" y="1752481"/>
                  <a:ext cx="436928" cy="205806"/>
                </a:xfrm>
                <a:prstGeom prst="triangle">
                  <a:avLst>
                    <a:gd name="adj" fmla="val 50001"/>
                  </a:avLst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9" name="直接连接符 71">
                  <a:extLst>
                    <a:ext uri="{FF2B5EF4-FFF2-40B4-BE49-F238E27FC236}">
                      <a16:creationId xmlns:a16="http://schemas.microsoft.com/office/drawing/2014/main" id="{008FE2F0-6E8B-6D7A-E298-FC2BD36205D0}"/>
                    </a:ext>
                  </a:extLst>
                </p:cNvPr>
                <p:cNvCxnSpPr/>
                <p:nvPr/>
              </p:nvCxnSpPr>
              <p:spPr>
                <a:xfrm flipH="1">
                  <a:off x="8841429" y="1846860"/>
                  <a:ext cx="297753" cy="0"/>
                </a:xfrm>
                <a:prstGeom prst="lin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A2C062A3-E864-E4A7-4BBF-A14C71D504D6}"/>
                    </a:ext>
                  </a:extLst>
                </p:cNvPr>
                <p:cNvSpPr txBox="1"/>
                <p:nvPr/>
              </p:nvSpPr>
              <p:spPr>
                <a:xfrm>
                  <a:off x="8696719" y="1827181"/>
                  <a:ext cx="492443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7FFF7CD3-F17D-28BE-E867-04C2B3FD9E15}"/>
                  </a:ext>
                </a:extLst>
              </p:cNvPr>
              <p:cNvSpPr/>
              <p:nvPr/>
            </p:nvSpPr>
            <p:spPr>
              <a:xfrm>
                <a:off x="9698919" y="1273635"/>
                <a:ext cx="473005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DE45D97B-7FCE-E966-CAFC-6B32BFDA2099}"/>
                </a:ext>
              </a:extLst>
            </p:cNvPr>
            <p:cNvGrpSpPr/>
            <p:nvPr/>
          </p:nvGrpSpPr>
          <p:grpSpPr>
            <a:xfrm>
              <a:off x="1286876" y="3672625"/>
              <a:ext cx="2014059" cy="664916"/>
              <a:chOff x="6538813" y="3555395"/>
              <a:chExt cx="2014059" cy="664916"/>
            </a:xfrm>
          </p:grpSpPr>
          <p:sp>
            <p:nvSpPr>
              <p:cNvPr id="152" name="任意多边形 79">
                <a:extLst>
                  <a:ext uri="{FF2B5EF4-FFF2-40B4-BE49-F238E27FC236}">
                    <a16:creationId xmlns:a16="http://schemas.microsoft.com/office/drawing/2014/main" id="{34DA758D-446C-0614-B0C4-F85D5ADAB306}"/>
                  </a:ext>
                </a:extLst>
              </p:cNvPr>
              <p:cNvSpPr/>
              <p:nvPr/>
            </p:nvSpPr>
            <p:spPr>
              <a:xfrm>
                <a:off x="6574244" y="3555395"/>
                <a:ext cx="1978628" cy="664916"/>
              </a:xfrm>
              <a:custGeom>
                <a:avLst/>
                <a:gdLst>
                  <a:gd name="connsiteX0" fmla="*/ 0 w 1892300"/>
                  <a:gd name="connsiteY0" fmla="*/ 800100 h 800100"/>
                  <a:gd name="connsiteX1" fmla="*/ 387350 w 1892300"/>
                  <a:gd name="connsiteY1" fmla="*/ 0 h 800100"/>
                  <a:gd name="connsiteX2" fmla="*/ 1520825 w 1892300"/>
                  <a:gd name="connsiteY2" fmla="*/ 0 h 800100"/>
                  <a:gd name="connsiteX3" fmla="*/ 1892300 w 1892300"/>
                  <a:gd name="connsiteY3" fmla="*/ 800100 h 800100"/>
                  <a:gd name="connsiteX4" fmla="*/ 1035050 w 1892300"/>
                  <a:gd name="connsiteY4" fmla="*/ 800100 h 800100"/>
                  <a:gd name="connsiteX5" fmla="*/ 933450 w 1892300"/>
                  <a:gd name="connsiteY5" fmla="*/ 600075 h 800100"/>
                  <a:gd name="connsiteX6" fmla="*/ 828675 w 1892300"/>
                  <a:gd name="connsiteY6" fmla="*/ 800100 h 800100"/>
                  <a:gd name="connsiteX7" fmla="*/ 0 w 1892300"/>
                  <a:gd name="connsiteY7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2300" h="800100">
                    <a:moveTo>
                      <a:pt x="0" y="800100"/>
                    </a:moveTo>
                    <a:lnTo>
                      <a:pt x="387350" y="0"/>
                    </a:lnTo>
                    <a:lnTo>
                      <a:pt x="1520825" y="0"/>
                    </a:lnTo>
                    <a:lnTo>
                      <a:pt x="1892300" y="800100"/>
                    </a:lnTo>
                    <a:lnTo>
                      <a:pt x="1035050" y="800100"/>
                    </a:lnTo>
                    <a:lnTo>
                      <a:pt x="933450" y="600075"/>
                    </a:lnTo>
                    <a:lnTo>
                      <a:pt x="828675" y="800100"/>
                    </a:lnTo>
                    <a:lnTo>
                      <a:pt x="0" y="800100"/>
                    </a:lnTo>
                    <a:close/>
                  </a:path>
                </a:pathLst>
              </a:custGeom>
              <a:solidFill>
                <a:srgbClr val="FF66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" name="直接连接符 95">
                <a:extLst>
                  <a:ext uri="{FF2B5EF4-FFF2-40B4-BE49-F238E27FC236}">
                    <a16:creationId xmlns:a16="http://schemas.microsoft.com/office/drawing/2014/main" id="{EC61E11B-830B-459E-02B7-9E2216D52852}"/>
                  </a:ext>
                </a:extLst>
              </p:cNvPr>
              <p:cNvCxnSpPr/>
              <p:nvPr/>
            </p:nvCxnSpPr>
            <p:spPr>
              <a:xfrm flipH="1">
                <a:off x="6538813" y="3833653"/>
                <a:ext cx="24332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D2A133CD-120F-EA50-05E6-D0B4EDD280BF}"/>
                  </a:ext>
                </a:extLst>
              </p:cNvPr>
              <p:cNvSpPr/>
              <p:nvPr/>
            </p:nvSpPr>
            <p:spPr>
              <a:xfrm>
                <a:off x="6712216" y="3685954"/>
                <a:ext cx="382494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95C1123-585F-9C62-65B0-6D2B9445EF7E}"/>
                  </a:ext>
                </a:extLst>
              </p:cNvPr>
              <p:cNvSpPr/>
              <p:nvPr/>
            </p:nvSpPr>
            <p:spPr>
              <a:xfrm>
                <a:off x="7159226" y="3653755"/>
                <a:ext cx="800219" cy="33855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加法器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6C94E47F-DA28-4117-233A-E688C63DA7C5}"/>
                </a:ext>
              </a:extLst>
            </p:cNvPr>
            <p:cNvGrpSpPr/>
            <p:nvPr/>
          </p:nvGrpSpPr>
          <p:grpSpPr>
            <a:xfrm>
              <a:off x="850312" y="1399981"/>
              <a:ext cx="2474601" cy="841939"/>
              <a:chOff x="6102249" y="1282751"/>
              <a:chExt cx="2474601" cy="841939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076DE382-B837-2E3C-AFFC-0A1FFA9E5ED1}"/>
                  </a:ext>
                </a:extLst>
              </p:cNvPr>
              <p:cNvSpPr/>
              <p:nvPr/>
            </p:nvSpPr>
            <p:spPr>
              <a:xfrm>
                <a:off x="7502466" y="1282751"/>
                <a:ext cx="473005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070B50DD-CD52-924E-9BF5-AA710BB78528}"/>
                  </a:ext>
                </a:extLst>
              </p:cNvPr>
              <p:cNvGrpSpPr/>
              <p:nvPr/>
            </p:nvGrpSpPr>
            <p:grpSpPr>
              <a:xfrm>
                <a:off x="6102249" y="1627722"/>
                <a:ext cx="2474601" cy="496968"/>
                <a:chOff x="6102249" y="1627722"/>
                <a:chExt cx="2474601" cy="496968"/>
              </a:xfrm>
            </p:grpSpPr>
            <p:sp>
              <p:nvSpPr>
                <p:cNvPr id="159" name="Text Box 4">
                  <a:extLst>
                    <a:ext uri="{FF2B5EF4-FFF2-40B4-BE49-F238E27FC236}">
                      <a16:creationId xmlns:a16="http://schemas.microsoft.com/office/drawing/2014/main" id="{0736DDB8-82B8-4089-C5C5-9A821CC7EE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6643" y="1627722"/>
                  <a:ext cx="2000207" cy="45979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>
                  <a:lvl1pPr marL="342900" indent="-342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just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部分积</a:t>
                  </a:r>
                  <a:r>
                    <a: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∑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0" name="直接连接符 67">
                  <a:extLst>
                    <a:ext uri="{FF2B5EF4-FFF2-40B4-BE49-F238E27FC236}">
                      <a16:creationId xmlns:a16="http://schemas.microsoft.com/office/drawing/2014/main" id="{5788986D-2041-AD8E-1930-C04FCDE59585}"/>
                    </a:ext>
                  </a:extLst>
                </p:cNvPr>
                <p:cNvCxnSpPr/>
                <p:nvPr/>
              </p:nvCxnSpPr>
              <p:spPr>
                <a:xfrm flipH="1">
                  <a:off x="6213126" y="1856821"/>
                  <a:ext cx="35955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EC46B2DE-E52B-E772-0F76-6F4997111C33}"/>
                    </a:ext>
                  </a:extLst>
                </p:cNvPr>
                <p:cNvSpPr txBox="1"/>
                <p:nvPr/>
              </p:nvSpPr>
              <p:spPr>
                <a:xfrm>
                  <a:off x="6102249" y="1847691"/>
                  <a:ext cx="492443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2" name="等腰三角形 100">
                  <a:extLst>
                    <a:ext uri="{FF2B5EF4-FFF2-40B4-BE49-F238E27FC236}">
                      <a16:creationId xmlns:a16="http://schemas.microsoft.com/office/drawing/2014/main" id="{01B918C3-FB01-A6C5-B55B-4408726C7FC4}"/>
                    </a:ext>
                  </a:extLst>
                </p:cNvPr>
                <p:cNvSpPr/>
                <p:nvPr/>
              </p:nvSpPr>
              <p:spPr>
                <a:xfrm rot="5400000">
                  <a:off x="6461082" y="1760448"/>
                  <a:ext cx="436928" cy="205806"/>
                </a:xfrm>
                <a:prstGeom prst="triangle">
                  <a:avLst>
                    <a:gd name="adj" fmla="val 50001"/>
                  </a:avLst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9CD12964-1FC2-20E4-7CC1-381F0E08247F}"/>
                </a:ext>
              </a:extLst>
            </p:cNvPr>
            <p:cNvGrpSpPr/>
            <p:nvPr/>
          </p:nvGrpSpPr>
          <p:grpSpPr>
            <a:xfrm>
              <a:off x="2003404" y="2169332"/>
              <a:ext cx="837054" cy="590013"/>
              <a:chOff x="7255341" y="2052102"/>
              <a:chExt cx="837054" cy="590013"/>
            </a:xfrm>
          </p:grpSpPr>
          <p:cxnSp>
            <p:nvCxnSpPr>
              <p:cNvPr id="164" name="直接箭头连接符 52">
                <a:extLst>
                  <a:ext uri="{FF2B5EF4-FFF2-40B4-BE49-F238E27FC236}">
                    <a16:creationId xmlns:a16="http://schemas.microsoft.com/office/drawing/2014/main" id="{BBA63285-FE10-D4D6-F179-30657F513542}"/>
                  </a:ext>
                </a:extLst>
              </p:cNvPr>
              <p:cNvCxnSpPr/>
              <p:nvPr/>
            </p:nvCxnSpPr>
            <p:spPr>
              <a:xfrm flipV="1">
                <a:off x="7568837" y="2091111"/>
                <a:ext cx="0" cy="55100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E71482C6-1E44-CDC6-E7EA-02337D9D54FA}"/>
                  </a:ext>
                </a:extLst>
              </p:cNvPr>
              <p:cNvSpPr/>
              <p:nvPr/>
            </p:nvSpPr>
            <p:spPr>
              <a:xfrm>
                <a:off x="7255341" y="227619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7FF8066-925F-402B-DEA5-81EFFB6B960F}"/>
                  </a:ext>
                </a:extLst>
              </p:cNvPr>
              <p:cNvSpPr/>
              <p:nvPr/>
            </p:nvSpPr>
            <p:spPr>
              <a:xfrm>
                <a:off x="7535832" y="2052102"/>
                <a:ext cx="556563" cy="307777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∑</a:t>
                </a:r>
                <a:r>
                  <a:rPr kumimoji="0" lang="en-US" altLang="zh-CN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67" name="直接连接符 108">
                <a:extLst>
                  <a:ext uri="{FF2B5EF4-FFF2-40B4-BE49-F238E27FC236}">
                    <a16:creationId xmlns:a16="http://schemas.microsoft.com/office/drawing/2014/main" id="{D8D6F05D-3AD1-1DDB-FAAD-294DA5DA4E5B}"/>
                  </a:ext>
                </a:extLst>
              </p:cNvPr>
              <p:cNvCxnSpPr/>
              <p:nvPr/>
            </p:nvCxnSpPr>
            <p:spPr>
              <a:xfrm>
                <a:off x="7526222" y="2417894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C5292DE1-145D-3B8D-AC01-21902D285DC5}"/>
                </a:ext>
              </a:extLst>
            </p:cNvPr>
            <p:cNvGrpSpPr/>
            <p:nvPr/>
          </p:nvGrpSpPr>
          <p:grpSpPr>
            <a:xfrm>
              <a:off x="4192804" y="2122588"/>
              <a:ext cx="837485" cy="636756"/>
              <a:chOff x="9444741" y="2005358"/>
              <a:chExt cx="837485" cy="636756"/>
            </a:xfrm>
          </p:grpSpPr>
          <p:cxnSp>
            <p:nvCxnSpPr>
              <p:cNvPr id="169" name="直接箭头连接符 53">
                <a:extLst>
                  <a:ext uri="{FF2B5EF4-FFF2-40B4-BE49-F238E27FC236}">
                    <a16:creationId xmlns:a16="http://schemas.microsoft.com/office/drawing/2014/main" id="{EA957C3B-72D0-90E6-35C3-44A0460F717B}"/>
                  </a:ext>
                </a:extLst>
              </p:cNvPr>
              <p:cNvCxnSpPr/>
              <p:nvPr/>
            </p:nvCxnSpPr>
            <p:spPr>
              <a:xfrm flipV="1">
                <a:off x="9761984" y="2091109"/>
                <a:ext cx="0" cy="55100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93A9700E-4D63-F291-E463-265861927F13}"/>
                  </a:ext>
                </a:extLst>
              </p:cNvPr>
              <p:cNvSpPr/>
              <p:nvPr/>
            </p:nvSpPr>
            <p:spPr>
              <a:xfrm>
                <a:off x="9444741" y="231393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DD6023D7-5E0C-80FC-5FC4-603747112724}"/>
                  </a:ext>
                </a:extLst>
              </p:cNvPr>
              <p:cNvSpPr/>
              <p:nvPr/>
            </p:nvSpPr>
            <p:spPr>
              <a:xfrm>
                <a:off x="9727090" y="2005358"/>
                <a:ext cx="555136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72" name="直接连接符 109">
                <a:extLst>
                  <a:ext uri="{FF2B5EF4-FFF2-40B4-BE49-F238E27FC236}">
                    <a16:creationId xmlns:a16="http://schemas.microsoft.com/office/drawing/2014/main" id="{365DDA1F-103E-3DA4-F175-1ABA66F07D5A}"/>
                  </a:ext>
                </a:extLst>
              </p:cNvPr>
              <p:cNvCxnSpPr/>
              <p:nvPr/>
            </p:nvCxnSpPr>
            <p:spPr>
              <a:xfrm>
                <a:off x="9713745" y="245909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2D37412B-658C-E3E1-9E31-2EA15C7DE762}"/>
                </a:ext>
              </a:extLst>
            </p:cNvPr>
            <p:cNvGrpSpPr/>
            <p:nvPr/>
          </p:nvGrpSpPr>
          <p:grpSpPr>
            <a:xfrm>
              <a:off x="779114" y="1307477"/>
              <a:ext cx="1537786" cy="3627569"/>
              <a:chOff x="6031051" y="1190247"/>
              <a:chExt cx="1537786" cy="3627569"/>
            </a:xfrm>
          </p:grpSpPr>
          <p:cxnSp>
            <p:nvCxnSpPr>
              <p:cNvPr id="174" name="直接连接符 82">
                <a:extLst>
                  <a:ext uri="{FF2B5EF4-FFF2-40B4-BE49-F238E27FC236}">
                    <a16:creationId xmlns:a16="http://schemas.microsoft.com/office/drawing/2014/main" id="{553F2192-2269-E1C4-51BE-2BE364C9BD02}"/>
                  </a:ext>
                </a:extLst>
              </p:cNvPr>
              <p:cNvCxnSpPr/>
              <p:nvPr/>
            </p:nvCxnSpPr>
            <p:spPr>
              <a:xfrm flipV="1">
                <a:off x="7568837" y="1283494"/>
                <a:ext cx="0" cy="33440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83">
                <a:extLst>
                  <a:ext uri="{FF2B5EF4-FFF2-40B4-BE49-F238E27FC236}">
                    <a16:creationId xmlns:a16="http://schemas.microsoft.com/office/drawing/2014/main" id="{3BB98739-7AE0-365B-B361-C1F46541DFAA}"/>
                  </a:ext>
                </a:extLst>
              </p:cNvPr>
              <p:cNvCxnSpPr/>
              <p:nvPr/>
            </p:nvCxnSpPr>
            <p:spPr>
              <a:xfrm>
                <a:off x="6040960" y="1283494"/>
                <a:ext cx="152787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84">
                <a:extLst>
                  <a:ext uri="{FF2B5EF4-FFF2-40B4-BE49-F238E27FC236}">
                    <a16:creationId xmlns:a16="http://schemas.microsoft.com/office/drawing/2014/main" id="{3103AAF1-16E5-F3C2-40CE-EABDD096C70A}"/>
                  </a:ext>
                </a:extLst>
              </p:cNvPr>
              <p:cNvCxnSpPr/>
              <p:nvPr/>
            </p:nvCxnSpPr>
            <p:spPr>
              <a:xfrm>
                <a:off x="6031051" y="1283494"/>
                <a:ext cx="0" cy="353316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85">
                <a:extLst>
                  <a:ext uri="{FF2B5EF4-FFF2-40B4-BE49-F238E27FC236}">
                    <a16:creationId xmlns:a16="http://schemas.microsoft.com/office/drawing/2014/main" id="{DBD73584-835B-D143-FE28-D96650E2F597}"/>
                  </a:ext>
                </a:extLst>
              </p:cNvPr>
              <p:cNvCxnSpPr/>
              <p:nvPr/>
            </p:nvCxnSpPr>
            <p:spPr>
              <a:xfrm flipH="1">
                <a:off x="6037341" y="4817816"/>
                <a:ext cx="9079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86">
                <a:extLst>
                  <a:ext uri="{FF2B5EF4-FFF2-40B4-BE49-F238E27FC236}">
                    <a16:creationId xmlns:a16="http://schemas.microsoft.com/office/drawing/2014/main" id="{7261591B-8D2F-3C13-DAE1-F5DAF871DCE6}"/>
                  </a:ext>
                </a:extLst>
              </p:cNvPr>
              <p:cNvCxnSpPr/>
              <p:nvPr/>
            </p:nvCxnSpPr>
            <p:spPr>
              <a:xfrm>
                <a:off x="6950308" y="4221973"/>
                <a:ext cx="0" cy="58478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82CC76C3-DD39-F81B-9AA9-5188989B7B06}"/>
                  </a:ext>
                </a:extLst>
              </p:cNvPr>
              <p:cNvSpPr/>
              <p:nvPr/>
            </p:nvSpPr>
            <p:spPr>
              <a:xfrm>
                <a:off x="6582383" y="4283792"/>
                <a:ext cx="381836" cy="33855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∑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479C1E6-D588-DC64-AE1E-F3EE8790F692}"/>
                  </a:ext>
                </a:extLst>
              </p:cNvPr>
              <p:cNvSpPr/>
              <p:nvPr/>
            </p:nvSpPr>
            <p:spPr>
              <a:xfrm>
                <a:off x="6521774" y="1190247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1" name="直接连接符 111">
                <a:extLst>
                  <a:ext uri="{FF2B5EF4-FFF2-40B4-BE49-F238E27FC236}">
                    <a16:creationId xmlns:a16="http://schemas.microsoft.com/office/drawing/2014/main" id="{97861EDB-8B4C-1F94-D9A9-3730A00E7DC8}"/>
                  </a:ext>
                </a:extLst>
              </p:cNvPr>
              <p:cNvCxnSpPr/>
              <p:nvPr/>
            </p:nvCxnSpPr>
            <p:spPr>
              <a:xfrm>
                <a:off x="6726829" y="123482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EECC02EA-9FFB-73F5-E0CC-29E835D21392}"/>
                </a:ext>
              </a:extLst>
            </p:cNvPr>
            <p:cNvGrpSpPr/>
            <p:nvPr/>
          </p:nvGrpSpPr>
          <p:grpSpPr>
            <a:xfrm>
              <a:off x="1998505" y="3154874"/>
              <a:ext cx="847153" cy="517753"/>
              <a:chOff x="7250442" y="3037644"/>
              <a:chExt cx="847153" cy="517753"/>
            </a:xfrm>
          </p:grpSpPr>
          <p:cxnSp>
            <p:nvCxnSpPr>
              <p:cNvPr id="183" name="直接箭头连接符 81">
                <a:extLst>
                  <a:ext uri="{FF2B5EF4-FFF2-40B4-BE49-F238E27FC236}">
                    <a16:creationId xmlns:a16="http://schemas.microsoft.com/office/drawing/2014/main" id="{4BEC293F-B023-C9D1-926E-CF6289A7770C}"/>
                  </a:ext>
                </a:extLst>
              </p:cNvPr>
              <p:cNvCxnSpPr/>
              <p:nvPr/>
            </p:nvCxnSpPr>
            <p:spPr>
              <a:xfrm flipV="1">
                <a:off x="7569735" y="3037644"/>
                <a:ext cx="0" cy="51775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1B43D6A3-101A-DCBB-6791-33E4173DF389}"/>
                  </a:ext>
                </a:extLst>
              </p:cNvPr>
              <p:cNvSpPr/>
              <p:nvPr/>
            </p:nvSpPr>
            <p:spPr>
              <a:xfrm>
                <a:off x="7475414" y="3161000"/>
                <a:ext cx="622181" cy="35399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28A4FFA9-86B2-B3F5-490F-ABA946EC9DAE}"/>
                  </a:ext>
                </a:extLst>
              </p:cNvPr>
              <p:cNvSpPr/>
              <p:nvPr/>
            </p:nvSpPr>
            <p:spPr>
              <a:xfrm>
                <a:off x="7250442" y="3169699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6" name="直接连接符 112">
                <a:extLst>
                  <a:ext uri="{FF2B5EF4-FFF2-40B4-BE49-F238E27FC236}">
                    <a16:creationId xmlns:a16="http://schemas.microsoft.com/office/drawing/2014/main" id="{EEF880AB-5A59-303B-EFDF-893CAE1E7889}"/>
                  </a:ext>
                </a:extLst>
              </p:cNvPr>
              <p:cNvCxnSpPr/>
              <p:nvPr/>
            </p:nvCxnSpPr>
            <p:spPr>
              <a:xfrm>
                <a:off x="7524750" y="3300940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20017942-C305-F98A-4DE0-9D2261C64447}"/>
                </a:ext>
              </a:extLst>
            </p:cNvPr>
            <p:cNvGrpSpPr/>
            <p:nvPr/>
          </p:nvGrpSpPr>
          <p:grpSpPr>
            <a:xfrm>
              <a:off x="5008842" y="2868899"/>
              <a:ext cx="1138566" cy="392678"/>
              <a:chOff x="10260779" y="2751669"/>
              <a:chExt cx="1138566" cy="392678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8DEC6155-66BB-E582-F88D-18D19224B357}"/>
                  </a:ext>
                </a:extLst>
              </p:cNvPr>
              <p:cNvSpPr/>
              <p:nvPr/>
            </p:nvSpPr>
            <p:spPr>
              <a:xfrm>
                <a:off x="10313106" y="2758166"/>
                <a:ext cx="353999" cy="38618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endParaRPr kumimoji="0" lang="zh-CN" altLang="en-US" sz="1800" b="1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89" name="直接连接符 99">
                <a:extLst>
                  <a:ext uri="{FF2B5EF4-FFF2-40B4-BE49-F238E27FC236}">
                    <a16:creationId xmlns:a16="http://schemas.microsoft.com/office/drawing/2014/main" id="{C2CCEE51-E250-42F5-F2EF-74DFF4225AFD}"/>
                  </a:ext>
                </a:extLst>
              </p:cNvPr>
              <p:cNvCxnSpPr/>
              <p:nvPr/>
            </p:nvCxnSpPr>
            <p:spPr>
              <a:xfrm>
                <a:off x="10260779" y="2840221"/>
                <a:ext cx="113856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74E48C90-5FA0-0233-34B3-DFC4507EC5DB}"/>
                  </a:ext>
                </a:extLst>
              </p:cNvPr>
              <p:cNvSpPr/>
              <p:nvPr/>
            </p:nvSpPr>
            <p:spPr>
              <a:xfrm>
                <a:off x="10808023" y="2751669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91" name="直接连接符 114">
                <a:extLst>
                  <a:ext uri="{FF2B5EF4-FFF2-40B4-BE49-F238E27FC236}">
                    <a16:creationId xmlns:a16="http://schemas.microsoft.com/office/drawing/2014/main" id="{3854D782-5D73-369B-97E8-968050057561}"/>
                  </a:ext>
                </a:extLst>
              </p:cNvPr>
              <p:cNvCxnSpPr/>
              <p:nvPr/>
            </p:nvCxnSpPr>
            <p:spPr>
              <a:xfrm>
                <a:off x="10789428" y="2793437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89E01540-AD44-C93C-38C6-F56CAE2B2268}"/>
                </a:ext>
              </a:extLst>
            </p:cNvPr>
            <p:cNvGrpSpPr/>
            <p:nvPr/>
          </p:nvGrpSpPr>
          <p:grpSpPr>
            <a:xfrm>
              <a:off x="3173422" y="1308475"/>
              <a:ext cx="2986284" cy="3690400"/>
              <a:chOff x="8425359" y="1191245"/>
              <a:chExt cx="2986284" cy="3690400"/>
            </a:xfrm>
          </p:grpSpPr>
          <p:cxnSp>
            <p:nvCxnSpPr>
              <p:cNvPr id="193" name="直接连接符 54">
                <a:extLst>
                  <a:ext uri="{FF2B5EF4-FFF2-40B4-BE49-F238E27FC236}">
                    <a16:creationId xmlns:a16="http://schemas.microsoft.com/office/drawing/2014/main" id="{4BB93018-45A2-7F57-EEC8-F4875936B7BA}"/>
                  </a:ext>
                </a:extLst>
              </p:cNvPr>
              <p:cNvCxnSpPr/>
              <p:nvPr/>
            </p:nvCxnSpPr>
            <p:spPr>
              <a:xfrm flipV="1">
                <a:off x="10144711" y="1287706"/>
                <a:ext cx="0" cy="33019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55">
                <a:extLst>
                  <a:ext uri="{FF2B5EF4-FFF2-40B4-BE49-F238E27FC236}">
                    <a16:creationId xmlns:a16="http://schemas.microsoft.com/office/drawing/2014/main" id="{5CFBA9DF-15E6-D8DC-C6ED-843E86332A88}"/>
                  </a:ext>
                </a:extLst>
              </p:cNvPr>
              <p:cNvCxnSpPr/>
              <p:nvPr/>
            </p:nvCxnSpPr>
            <p:spPr>
              <a:xfrm>
                <a:off x="10144711" y="1287706"/>
                <a:ext cx="125463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56">
                <a:extLst>
                  <a:ext uri="{FF2B5EF4-FFF2-40B4-BE49-F238E27FC236}">
                    <a16:creationId xmlns:a16="http://schemas.microsoft.com/office/drawing/2014/main" id="{20DECBB9-25D2-B7EB-17AB-CBA427688FFF}"/>
                  </a:ext>
                </a:extLst>
              </p:cNvPr>
              <p:cNvCxnSpPr/>
              <p:nvPr/>
            </p:nvCxnSpPr>
            <p:spPr>
              <a:xfrm>
                <a:off x="11411643" y="1287706"/>
                <a:ext cx="0" cy="3533933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57">
                <a:extLst>
                  <a:ext uri="{FF2B5EF4-FFF2-40B4-BE49-F238E27FC236}">
                    <a16:creationId xmlns:a16="http://schemas.microsoft.com/office/drawing/2014/main" id="{5B41F917-400F-5F03-479B-2C1DE679A3BB}"/>
                  </a:ext>
                </a:extLst>
              </p:cNvPr>
              <p:cNvCxnSpPr/>
              <p:nvPr/>
            </p:nvCxnSpPr>
            <p:spPr>
              <a:xfrm>
                <a:off x="8425359" y="4819531"/>
                <a:ext cx="297999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3DBCA47E-4E02-021F-59AD-28FE6BC906A2}"/>
                  </a:ext>
                </a:extLst>
              </p:cNvPr>
              <p:cNvSpPr/>
              <p:nvPr/>
            </p:nvSpPr>
            <p:spPr>
              <a:xfrm>
                <a:off x="8791369" y="4456425"/>
                <a:ext cx="415498" cy="3693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b="1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8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F96C1D3-F39C-FBB4-B0EA-98D9B28DA1CF}"/>
                  </a:ext>
                </a:extLst>
              </p:cNvPr>
              <p:cNvSpPr/>
              <p:nvPr/>
            </p:nvSpPr>
            <p:spPr>
              <a:xfrm>
                <a:off x="10578063" y="1191245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99" name="直接连接符 110">
                <a:extLst>
                  <a:ext uri="{FF2B5EF4-FFF2-40B4-BE49-F238E27FC236}">
                    <a16:creationId xmlns:a16="http://schemas.microsoft.com/office/drawing/2014/main" id="{C65A41EC-E4C7-D7DA-7713-B250FCD75710}"/>
                  </a:ext>
                </a:extLst>
              </p:cNvPr>
              <p:cNvCxnSpPr/>
              <p:nvPr/>
            </p:nvCxnSpPr>
            <p:spPr>
              <a:xfrm>
                <a:off x="10770322" y="1240437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E5835AF7-D384-3DD9-7B6A-9DC2AEF53156}"/>
                  </a:ext>
                </a:extLst>
              </p:cNvPr>
              <p:cNvSpPr/>
              <p:nvPr/>
            </p:nvSpPr>
            <p:spPr>
              <a:xfrm>
                <a:off x="9843911" y="4559827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01" name="直接连接符 116">
                <a:extLst>
                  <a:ext uri="{FF2B5EF4-FFF2-40B4-BE49-F238E27FC236}">
                    <a16:creationId xmlns:a16="http://schemas.microsoft.com/office/drawing/2014/main" id="{D05AD20C-AB0E-DFD2-0058-D5E065F084C2}"/>
                  </a:ext>
                </a:extLst>
              </p:cNvPr>
              <p:cNvCxnSpPr/>
              <p:nvPr/>
            </p:nvCxnSpPr>
            <p:spPr>
              <a:xfrm>
                <a:off x="9915356" y="4782902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2F1D5E71-B67E-A139-1517-60754FBDCE43}"/>
                </a:ext>
              </a:extLst>
            </p:cNvPr>
            <p:cNvGrpSpPr/>
            <p:nvPr/>
          </p:nvGrpSpPr>
          <p:grpSpPr>
            <a:xfrm>
              <a:off x="2387158" y="4339203"/>
              <a:ext cx="1319357" cy="1201401"/>
              <a:chOff x="7639095" y="4221973"/>
              <a:chExt cx="1319357" cy="1201401"/>
            </a:xfrm>
          </p:grpSpPr>
          <p:sp>
            <p:nvSpPr>
              <p:cNvPr id="203" name="Line 16">
                <a:extLst>
                  <a:ext uri="{FF2B5EF4-FFF2-40B4-BE49-F238E27FC236}">
                    <a16:creationId xmlns:a16="http://schemas.microsoft.com/office/drawing/2014/main" id="{2FFFFA3D-DB74-CFEF-AE1D-2E46FE2D7E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41834" y="4221973"/>
                <a:ext cx="0" cy="3999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Line 21">
                <a:extLst>
                  <a:ext uri="{FF2B5EF4-FFF2-40B4-BE49-F238E27FC236}">
                    <a16:creationId xmlns:a16="http://schemas.microsoft.com/office/drawing/2014/main" id="{A88E9FC4-9122-0EDE-B842-CEDA78CA9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4547" y="5017120"/>
                <a:ext cx="0" cy="4056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梯形 204">
                <a:extLst>
                  <a:ext uri="{FF2B5EF4-FFF2-40B4-BE49-F238E27FC236}">
                    <a16:creationId xmlns:a16="http://schemas.microsoft.com/office/drawing/2014/main" id="{7D8514F9-F9C5-DAA6-6A10-E7EF0D53442E}"/>
                  </a:ext>
                </a:extLst>
              </p:cNvPr>
              <p:cNvSpPr/>
              <p:nvPr/>
            </p:nvSpPr>
            <p:spPr>
              <a:xfrm>
                <a:off x="7741789" y="4621942"/>
                <a:ext cx="771303" cy="395178"/>
              </a:xfrm>
              <a:prstGeom prst="trapezoid">
                <a:avLst>
                  <a:gd name="adj" fmla="val 41881"/>
                </a:avLst>
              </a:prstGeom>
              <a:solidFill>
                <a:srgbClr val="FFFF00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Line 21">
                <a:extLst>
                  <a:ext uri="{FF2B5EF4-FFF2-40B4-BE49-F238E27FC236}">
                    <a16:creationId xmlns:a16="http://schemas.microsoft.com/office/drawing/2014/main" id="{CDD73EC2-83EE-F482-01B1-FF0CAA331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86756" y="5017120"/>
                <a:ext cx="0" cy="4056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Text Box 45">
                <a:extLst>
                  <a:ext uri="{FF2B5EF4-FFF2-40B4-BE49-F238E27FC236}">
                    <a16:creationId xmlns:a16="http://schemas.microsoft.com/office/drawing/2014/main" id="{3D1C0166-0EBB-7D15-832F-99D2CC5F11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6488" y="4328017"/>
                <a:ext cx="981964" cy="456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600" b="1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577EA844-5EE9-68EF-5E9F-0FB8D630F9A8}"/>
                  </a:ext>
                </a:extLst>
              </p:cNvPr>
              <p:cNvSpPr/>
              <p:nvPr/>
            </p:nvSpPr>
            <p:spPr>
              <a:xfrm>
                <a:off x="7811129" y="4621941"/>
                <a:ext cx="613800" cy="289636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MUX</a:t>
                </a:r>
                <a:endParaRPr kumimoji="0" lang="zh-CN" altLang="en-US" sz="12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82054A4F-7497-6E36-3706-617DC7E5B05B}"/>
                  </a:ext>
                </a:extLst>
              </p:cNvPr>
              <p:cNvSpPr/>
              <p:nvPr/>
            </p:nvSpPr>
            <p:spPr>
              <a:xfrm>
                <a:off x="7791609" y="4778599"/>
                <a:ext cx="632238" cy="289636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0      1</a:t>
                </a:r>
                <a:endParaRPr kumimoji="0" lang="zh-CN" altLang="en-US" sz="12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Text Box 45">
                <a:extLst>
                  <a:ext uri="{FF2B5EF4-FFF2-40B4-BE49-F238E27FC236}">
                    <a16:creationId xmlns:a16="http://schemas.microsoft.com/office/drawing/2014/main" id="{7ECE701C-1C95-6BFD-5BDB-8B37057B8C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9095" y="5240827"/>
                <a:ext cx="382666" cy="169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45">
                <a:extLst>
                  <a:ext uri="{FF2B5EF4-FFF2-40B4-BE49-F238E27FC236}">
                    <a16:creationId xmlns:a16="http://schemas.microsoft.com/office/drawing/2014/main" id="{C636D01F-40DD-FDCF-E082-061D60764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76487" y="5212367"/>
                <a:ext cx="981964" cy="211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C0B87EAC-D8D4-F3B9-22E1-4DFA02871A69}"/>
                </a:ext>
              </a:extLst>
            </p:cNvPr>
            <p:cNvGrpSpPr/>
            <p:nvPr/>
          </p:nvGrpSpPr>
          <p:grpSpPr>
            <a:xfrm>
              <a:off x="982215" y="2622844"/>
              <a:ext cx="696943" cy="1328040"/>
              <a:chOff x="6234152" y="2505614"/>
              <a:chExt cx="696943" cy="1328040"/>
            </a:xfrm>
          </p:grpSpPr>
          <p:cxnSp>
            <p:nvCxnSpPr>
              <p:cNvPr id="213" name="直接连接符 93">
                <a:extLst>
                  <a:ext uri="{FF2B5EF4-FFF2-40B4-BE49-F238E27FC236}">
                    <a16:creationId xmlns:a16="http://schemas.microsoft.com/office/drawing/2014/main" id="{31FD11A9-AE48-07DB-C6E4-7377D6C23323}"/>
                  </a:ext>
                </a:extLst>
              </p:cNvPr>
              <p:cNvCxnSpPr>
                <a:endCxn id="134" idx="1"/>
              </p:cNvCxnSpPr>
              <p:nvPr/>
            </p:nvCxnSpPr>
            <p:spPr>
              <a:xfrm>
                <a:off x="6538811" y="2841500"/>
                <a:ext cx="39228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94">
                <a:extLst>
                  <a:ext uri="{FF2B5EF4-FFF2-40B4-BE49-F238E27FC236}">
                    <a16:creationId xmlns:a16="http://schemas.microsoft.com/office/drawing/2014/main" id="{F88E527B-073D-D9F0-9099-8D5D44D71283}"/>
                  </a:ext>
                </a:extLst>
              </p:cNvPr>
              <p:cNvCxnSpPr/>
              <p:nvPr/>
            </p:nvCxnSpPr>
            <p:spPr>
              <a:xfrm>
                <a:off x="6538811" y="2840221"/>
                <a:ext cx="0" cy="993433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25F9A683-7221-E864-B471-B6732714E660}"/>
                  </a:ext>
                </a:extLst>
              </p:cNvPr>
              <p:cNvSpPr/>
              <p:nvPr/>
            </p:nvSpPr>
            <p:spPr>
              <a:xfrm>
                <a:off x="6325725" y="2505614"/>
                <a:ext cx="526106" cy="307777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out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52CD0615-00E9-9825-04B3-1C98FBD35E2B}"/>
                  </a:ext>
                </a:extLst>
              </p:cNvPr>
              <p:cNvSpPr/>
              <p:nvPr/>
            </p:nvSpPr>
            <p:spPr>
              <a:xfrm>
                <a:off x="6234152" y="3161000"/>
                <a:ext cx="333885" cy="32181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17" name="直接连接符 122">
                <a:extLst>
                  <a:ext uri="{FF2B5EF4-FFF2-40B4-BE49-F238E27FC236}">
                    <a16:creationId xmlns:a16="http://schemas.microsoft.com/office/drawing/2014/main" id="{FE4022D1-F5F5-3B3D-F3DD-FFEDE5F09A64}"/>
                  </a:ext>
                </a:extLst>
              </p:cNvPr>
              <p:cNvCxnSpPr/>
              <p:nvPr/>
            </p:nvCxnSpPr>
            <p:spPr>
              <a:xfrm>
                <a:off x="6490256" y="3287173"/>
                <a:ext cx="93566" cy="93566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9" name="Text Box 57">
            <a:extLst>
              <a:ext uri="{FF2B5EF4-FFF2-40B4-BE49-F238E27FC236}">
                <a16:creationId xmlns:a16="http://schemas.microsoft.com/office/drawing/2014/main" id="{8E8B0A36-F4C6-D453-70F6-4E59A702E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911" y="3736647"/>
            <a:ext cx="5729797" cy="43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ED7D31"/>
              </a:buClr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连同进位位右移：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{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∑ 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Y</a:t>
            </a:r>
            <a:r>
              <a:rPr lang="zh-CN" altLang="en-US" sz="2000" dirty="0">
                <a:solidFill>
                  <a:srgbClr val="B88F4D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} = { ∑+</a:t>
            </a:r>
            <a:r>
              <a:rPr lang="en-US" altLang="zh-CN" sz="2000" dirty="0" err="1">
                <a:solidFill>
                  <a:srgbClr val="B88F4D"/>
                </a:solidFill>
                <a:latin typeface="+mn-ea"/>
              </a:rPr>
              <a:t>Y</a:t>
            </a:r>
            <a:r>
              <a:rPr lang="en-US" altLang="zh-CN" sz="2000" baseline="-25000" dirty="0" err="1">
                <a:solidFill>
                  <a:srgbClr val="B88F4D"/>
                </a:solidFill>
                <a:latin typeface="+mn-ea"/>
              </a:rPr>
              <a:t>n</a:t>
            </a:r>
            <a:r>
              <a:rPr lang="en-US" altLang="zh-CN" sz="2000" dirty="0" err="1">
                <a:solidFill>
                  <a:srgbClr val="B88F4D"/>
                </a:solidFill>
                <a:latin typeface="+mn-ea"/>
              </a:rPr>
              <a:t>|X</a:t>
            </a:r>
            <a:r>
              <a:rPr lang="en-US" altLang="zh-CN" sz="2000" dirty="0">
                <a:solidFill>
                  <a:srgbClr val="B88F4D"/>
                </a:solidFill>
                <a:latin typeface="+mn-ea"/>
              </a:rPr>
              <a:t>| , Y } /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82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补码乘法运算部件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75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补码一位乘法运算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次移位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符号位参与运算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不需单独计算符号位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380978-BB9A-A5F6-D2C8-A5AC3E1DEA5C}"/>
              </a:ext>
            </a:extLst>
          </p:cNvPr>
          <p:cNvGrpSpPr/>
          <p:nvPr/>
        </p:nvGrpSpPr>
        <p:grpSpPr>
          <a:xfrm>
            <a:off x="5313525" y="1116620"/>
            <a:ext cx="6026247" cy="5291137"/>
            <a:chOff x="1108179" y="1059431"/>
            <a:chExt cx="6026247" cy="5291137"/>
          </a:xfrm>
        </p:grpSpPr>
        <p:sp>
          <p:nvSpPr>
            <p:cNvPr id="2" name="Line 2">
              <a:extLst>
                <a:ext uri="{FF2B5EF4-FFF2-40B4-BE49-F238E27FC236}">
                  <a16:creationId xmlns:a16="http://schemas.microsoft.com/office/drawing/2014/main" id="{E0793AC2-BB0E-A23C-BF05-53497274E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164" y="3291456"/>
              <a:ext cx="0" cy="430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EEF73DF4-A7AA-C967-EE0A-4E39DDF1B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801" y="1059431"/>
              <a:ext cx="1041400" cy="417513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开始</a:t>
              </a:r>
            </a:p>
          </p:txBody>
        </p:sp>
        <p:sp>
          <p:nvSpPr>
            <p:cNvPr id="47" name="Text Box 5">
              <a:extLst>
                <a:ext uri="{FF2B5EF4-FFF2-40B4-BE49-F238E27FC236}">
                  <a16:creationId xmlns:a16="http://schemas.microsoft.com/office/drawing/2014/main" id="{6493B4EE-89BC-E2CE-043D-B1FCFE338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831" y="1932554"/>
              <a:ext cx="1941566" cy="41433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=0,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∑=0,Y</a:t>
              </a:r>
              <a:r>
                <a:rPr lang="en-US" altLang="zh-CN" sz="1800" b="0" u="none" baseline="-25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=0</a:t>
              </a:r>
            </a:p>
          </p:txBody>
        </p:sp>
        <p:grpSp>
          <p:nvGrpSpPr>
            <p:cNvPr id="48" name="Group 6">
              <a:extLst>
                <a:ext uri="{FF2B5EF4-FFF2-40B4-BE49-F238E27FC236}">
                  <a16:creationId xmlns:a16="http://schemas.microsoft.com/office/drawing/2014/main" id="{63CE085D-FF46-E458-E9C2-E14071997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7702" y="2643755"/>
              <a:ext cx="2087563" cy="674688"/>
              <a:chOff x="0" y="0"/>
              <a:chExt cx="1315" cy="42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AutoShape 7">
                <a:extLst>
                  <a:ext uri="{FF2B5EF4-FFF2-40B4-BE49-F238E27FC236}">
                    <a16:creationId xmlns:a16="http://schemas.microsoft.com/office/drawing/2014/main" id="{604D4E51-6298-2254-BC6C-5CBA9FDC4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15" cy="425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81320" dir="3080412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1" i="0" u="sng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Text Box 8">
                <a:extLst>
                  <a:ext uri="{FF2B5EF4-FFF2-40B4-BE49-F238E27FC236}">
                    <a16:creationId xmlns:a16="http://schemas.microsoft.com/office/drawing/2014/main" id="{B346F1EF-4FEC-E22E-B107-67ECC8573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" y="136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0</a:t>
                </a:r>
                <a:r>
                  <a:rPr kumimoji="0" lang="en-US" altLang="zh-C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宋体" panose="02010600030101010101" pitchFamily="2" charset="-122"/>
                  </a:rPr>
                  <a:t>-</a:t>
                </a:r>
                <a:r>
                  <a:rPr kumimoji="0" lang="en-US" altLang="zh-CN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=?</a:t>
                </a:r>
              </a:p>
            </p:txBody>
          </p:sp>
        </p:grp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7B9445FB-870A-8CD1-66EE-8636E4DBC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179" y="3726430"/>
              <a:ext cx="1592361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016D87F4-2525-C9BF-2D77-779CAE46D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578" y="3726430"/>
              <a:ext cx="1581149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∑+=[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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X]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</a:p>
          </p:txBody>
        </p: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id="{0A0B48A3-A236-C411-5BC3-F398A5F9B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6914" y="4177280"/>
              <a:ext cx="4608512" cy="298450"/>
              <a:chOff x="0" y="0"/>
              <a:chExt cx="2903" cy="188"/>
            </a:xfrm>
          </p:grpSpPr>
          <p:sp>
            <p:nvSpPr>
              <p:cNvPr id="55" name="Oval 12">
                <a:extLst>
                  <a:ext uri="{FF2B5EF4-FFF2-40B4-BE49-F238E27FC236}">
                    <a16:creationId xmlns:a16="http://schemas.microsoft.com/office/drawing/2014/main" id="{188919BC-7E9C-5A88-4E69-FE4BB15EB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37"/>
                <a:ext cx="47" cy="5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2A3A1E35-2C79-8C99-E6BB-800820D9D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903" cy="154"/>
              </a:xfrm>
              <a:custGeom>
                <a:avLst/>
                <a:gdLst>
                  <a:gd name="T0" fmla="*/ 0 w 3278"/>
                  <a:gd name="T1" fmla="*/ 0 h 233"/>
                  <a:gd name="T2" fmla="*/ 0 w 3278"/>
                  <a:gd name="T3" fmla="*/ 67 h 233"/>
                  <a:gd name="T4" fmla="*/ 2277 w 3278"/>
                  <a:gd name="T5" fmla="*/ 67 h 233"/>
                  <a:gd name="T6" fmla="*/ 2277 w 3278"/>
                  <a:gd name="T7" fmla="*/ 0 h 2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78"/>
                  <a:gd name="T13" fmla="*/ 0 h 233"/>
                  <a:gd name="T14" fmla="*/ 3278 w 3278"/>
                  <a:gd name="T15" fmla="*/ 233 h 2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78" h="233">
                    <a:moveTo>
                      <a:pt x="0" y="0"/>
                    </a:moveTo>
                    <a:lnTo>
                      <a:pt x="0" y="233"/>
                    </a:lnTo>
                    <a:lnTo>
                      <a:pt x="3278" y="233"/>
                    </a:lnTo>
                    <a:lnTo>
                      <a:pt x="3278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" name="AutoShape 14">
              <a:extLst>
                <a:ext uri="{FF2B5EF4-FFF2-40B4-BE49-F238E27FC236}">
                  <a16:creationId xmlns:a16="http://schemas.microsoft.com/office/drawing/2014/main" id="{B9406593-458C-05D0-52D0-130507B6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464" y="4863080"/>
              <a:ext cx="1039812" cy="414338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结束</a:t>
              </a:r>
            </a:p>
          </p:txBody>
        </p:sp>
        <p:sp>
          <p:nvSpPr>
            <p:cNvPr id="58" name="Text Box 16">
              <a:extLst>
                <a:ext uri="{FF2B5EF4-FFF2-40B4-BE49-F238E27FC236}">
                  <a16:creationId xmlns:a16="http://schemas.microsoft.com/office/drawing/2014/main" id="{9669BB4A-2CDA-32CD-3C6C-841AEF238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390" y="2656456"/>
              <a:ext cx="473075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</a:rPr>
                <a:t>01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9F776F80-5E66-F643-A5A8-E7A09BEB2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1764" y="2656455"/>
              <a:ext cx="474662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10</a:t>
              </a:r>
            </a:p>
          </p:txBody>
        </p:sp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F9CB71AF-9A1C-01E5-B7D7-8079C32FD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402" y="3435919"/>
              <a:ext cx="111601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00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或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11</a:t>
              </a:r>
            </a:p>
          </p:txBody>
        </p:sp>
        <p:sp>
          <p:nvSpPr>
            <p:cNvPr id="61" name="Text Box 19">
              <a:extLst>
                <a:ext uri="{FF2B5EF4-FFF2-40B4-BE49-F238E27FC236}">
                  <a16:creationId xmlns:a16="http://schemas.microsoft.com/office/drawing/2014/main" id="{FE9CE2E4-926A-BAFD-AFF8-BB7DDAAFA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489" y="4718618"/>
              <a:ext cx="43815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sp>
          <p:nvSpPr>
            <p:cNvPr id="62" name="Text Box 20">
              <a:extLst>
                <a:ext uri="{FF2B5EF4-FFF2-40B4-BE49-F238E27FC236}">
                  <a16:creationId xmlns:a16="http://schemas.microsoft.com/office/drawing/2014/main" id="{A0B543DC-22B8-9DDC-FDB7-ED84BFD9C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6102" y="5379019"/>
              <a:ext cx="436563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342900" indent="-342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  <p:sp>
          <p:nvSpPr>
            <p:cNvPr id="63" name="Text Box 21">
              <a:extLst>
                <a:ext uri="{FF2B5EF4-FFF2-40B4-BE49-F238E27FC236}">
                  <a16:creationId xmlns:a16="http://schemas.microsoft.com/office/drawing/2014/main" id="{7E88463D-7243-F507-66B9-8DF4778D2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5840" y="3726430"/>
              <a:ext cx="1368425" cy="41275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∑+=0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A66B06E6-31A1-02F1-4E46-E3289ADBB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864" y="1491230"/>
              <a:ext cx="0" cy="431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Line 24">
              <a:extLst>
                <a:ext uri="{FF2B5EF4-FFF2-40B4-BE49-F238E27FC236}">
                  <a16:creationId xmlns:a16="http://schemas.microsoft.com/office/drawing/2014/main" id="{42927A5B-900F-6E38-35F0-F95755462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164" y="2354831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Line 25">
              <a:extLst>
                <a:ext uri="{FF2B5EF4-FFF2-40B4-BE49-F238E27FC236}">
                  <a16:creationId xmlns:a16="http://schemas.microsoft.com/office/drawing/2014/main" id="{B3CBFC17-E6F4-ECB1-2202-D87403390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639" y="4167756"/>
              <a:ext cx="0" cy="576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7" name="AutoShape 26">
              <a:extLst>
                <a:ext uri="{FF2B5EF4-FFF2-40B4-BE49-F238E27FC236}">
                  <a16:creationId xmlns:a16="http://schemas.microsoft.com/office/drawing/2014/main" id="{3520C017-BF26-F6D8-E818-F4F64DDE4AB8}"/>
                </a:ext>
              </a:extLst>
            </p:cNvPr>
            <p:cNvCxnSpPr>
              <a:cxnSpLocks noChangeShapeType="1"/>
              <a:stCxn id="58" idx="2"/>
              <a:endCxn id="51" idx="0"/>
            </p:cNvCxnSpPr>
            <p:nvPr/>
          </p:nvCxnSpPr>
          <p:spPr bwMode="auto">
            <a:xfrm rot="5400000">
              <a:off x="2030193" y="2876696"/>
              <a:ext cx="723900" cy="975568"/>
            </a:xfrm>
            <a:prstGeom prst="bentConnector3">
              <a:avLst>
                <a:gd name="adj1" fmla="val -243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27">
              <a:extLst>
                <a:ext uri="{FF2B5EF4-FFF2-40B4-BE49-F238E27FC236}">
                  <a16:creationId xmlns:a16="http://schemas.microsoft.com/office/drawing/2014/main" id="{610D2041-5393-6309-2714-C208A594CDFA}"/>
                </a:ext>
              </a:extLst>
            </p:cNvPr>
            <p:cNvCxnSpPr>
              <a:cxnSpLocks noChangeShapeType="1"/>
              <a:endCxn id="53" idx="0"/>
            </p:cNvCxnSpPr>
            <p:nvPr/>
          </p:nvCxnSpPr>
          <p:spPr bwMode="auto">
            <a:xfrm>
              <a:off x="5000826" y="2989830"/>
              <a:ext cx="822326" cy="73660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Line 28">
              <a:extLst>
                <a:ext uri="{FF2B5EF4-FFF2-40B4-BE49-F238E27FC236}">
                  <a16:creationId xmlns:a16="http://schemas.microsoft.com/office/drawing/2014/main" id="{D814C46E-395D-971D-D28D-181FCC14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639" y="5379018"/>
              <a:ext cx="0" cy="360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29">
              <a:extLst>
                <a:ext uri="{FF2B5EF4-FFF2-40B4-BE49-F238E27FC236}">
                  <a16:creationId xmlns:a16="http://schemas.microsoft.com/office/drawing/2014/main" id="{40AED717-7214-DC2A-1C9F-56C18FA36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1926" y="5044055"/>
              <a:ext cx="5032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" name="Group 30">
              <a:extLst>
                <a:ext uri="{FF2B5EF4-FFF2-40B4-BE49-F238E27FC236}">
                  <a16:creationId xmlns:a16="http://schemas.microsoft.com/office/drawing/2014/main" id="{52F3F39E-C1BB-AA74-26F0-DCD5178B3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577" y="4744018"/>
              <a:ext cx="2017713" cy="635000"/>
              <a:chOff x="0" y="0"/>
              <a:chExt cx="1271" cy="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AutoShape 31">
                <a:extLst>
                  <a:ext uri="{FF2B5EF4-FFF2-40B4-BE49-F238E27FC236}">
                    <a16:creationId xmlns:a16="http://schemas.microsoft.com/office/drawing/2014/main" id="{BF2662BA-A5BB-A2C0-2006-AA69DB0CD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271" cy="400"/>
              </a:xfrm>
              <a:prstGeom prst="diamond">
                <a:avLst/>
              </a:prstGeom>
              <a:solidFill>
                <a:srgbClr val="CCFF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63500" dir="3187806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Text Box 32">
                <a:extLst>
                  <a:ext uri="{FF2B5EF4-FFF2-40B4-BE49-F238E27FC236}">
                    <a16:creationId xmlns:a16="http://schemas.microsoft.com/office/drawing/2014/main" id="{3F932F49-A607-E0C2-F0F6-C47CCEB88A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" y="137"/>
                <a:ext cx="612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=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4" name="Group 33">
              <a:extLst>
                <a:ext uri="{FF2B5EF4-FFF2-40B4-BE49-F238E27FC236}">
                  <a16:creationId xmlns:a16="http://schemas.microsoft.com/office/drawing/2014/main" id="{0D7237BC-A144-CB0B-5909-3F9C58C9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6564" y="2499293"/>
              <a:ext cx="3217862" cy="3529012"/>
              <a:chOff x="0" y="0"/>
              <a:chExt cx="2404" cy="2223"/>
            </a:xfrm>
          </p:grpSpPr>
          <p:sp>
            <p:nvSpPr>
              <p:cNvPr id="75" name="Line 34">
                <a:extLst>
                  <a:ext uri="{FF2B5EF4-FFF2-40B4-BE49-F238E27FC236}">
                    <a16:creationId xmlns:a16="http://schemas.microsoft.com/office/drawing/2014/main" id="{F0E187FD-D8E4-5732-63AB-42F76F343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223"/>
                <a:ext cx="15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35">
                <a:extLst>
                  <a:ext uri="{FF2B5EF4-FFF2-40B4-BE49-F238E27FC236}">
                    <a16:creationId xmlns:a16="http://schemas.microsoft.com/office/drawing/2014/main" id="{B19AE75D-05F6-B348-F725-88CAE40CA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4" y="0"/>
                <a:ext cx="0" cy="2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E816107F-9540-1C10-8A89-DDF25236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4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261C1DBE-51EA-B5A1-6CFC-2EDE73493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140" y="5739380"/>
              <a:ext cx="2447925" cy="611188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>
              <a:lvl1pPr marL="342900" indent="-342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∑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[Y]</a:t>
              </a:r>
              <a:r>
                <a:rPr kumimoji="0" lang="zh-CN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补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右移一位</a:t>
              </a:r>
            </a:p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563C1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=i+1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068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96441" y="1194349"/>
            <a:ext cx="11113125" cy="1389214"/>
            <a:chOff x="1883568" y="1637212"/>
            <a:chExt cx="2675590" cy="60762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3568" y="1637212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48715" y="1872118"/>
            <a:ext cx="6107372" cy="28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补码一位乘法运算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次加法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次移位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符号位参与运算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不需单独计算符号位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2283230-0DD0-6721-098F-45A687A7215B}"/>
              </a:ext>
            </a:extLst>
          </p:cNvPr>
          <p:cNvGrpSpPr/>
          <p:nvPr/>
        </p:nvGrpSpPr>
        <p:grpSpPr>
          <a:xfrm>
            <a:off x="6608232" y="1650993"/>
            <a:ext cx="5201334" cy="4219113"/>
            <a:chOff x="6103459" y="1714493"/>
            <a:chExt cx="5201334" cy="421911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CAC6C5-5A17-C32F-3530-FECCAC2D9444}"/>
                </a:ext>
              </a:extLst>
            </p:cNvPr>
            <p:cNvGrpSpPr/>
            <p:nvPr/>
          </p:nvGrpSpPr>
          <p:grpSpPr>
            <a:xfrm>
              <a:off x="6875402" y="3071389"/>
              <a:ext cx="3301816" cy="380894"/>
              <a:chOff x="1394747" y="2640092"/>
              <a:chExt cx="3301816" cy="380894"/>
            </a:xfrm>
          </p:grpSpPr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8FDB1EDA-FB72-3F8E-6F35-C955863B2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3579" y="2640092"/>
                <a:ext cx="3184409" cy="380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7200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237A22-27AD-5EC3-FDBB-8CC8EC5498E5}"/>
                  </a:ext>
                </a:extLst>
              </p:cNvPr>
              <p:cNvSpPr/>
              <p:nvPr/>
            </p:nvSpPr>
            <p:spPr>
              <a:xfrm>
                <a:off x="1394747" y="2686551"/>
                <a:ext cx="3301816" cy="313932"/>
              </a:xfrm>
              <a:prstGeom prst="rect">
                <a:avLst/>
              </a:prstGeom>
              <a:noFill/>
              <a:effectLst/>
            </p:spPr>
            <p:txBody>
              <a:bodyPr wrap="square" lIns="0" rIns="0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} </a:t>
                </a: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算术右移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A1602FF-DD62-ECF8-F18C-FF07AA8DAD87}"/>
                </a:ext>
              </a:extLst>
            </p:cNvPr>
            <p:cNvGrpSpPr/>
            <p:nvPr/>
          </p:nvGrpSpPr>
          <p:grpSpPr>
            <a:xfrm>
              <a:off x="8289388" y="2510239"/>
              <a:ext cx="3015405" cy="819690"/>
              <a:chOff x="2808733" y="2078942"/>
              <a:chExt cx="3015405" cy="81969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626F595-4B61-6732-E635-F9F294347AC8}"/>
                  </a:ext>
                </a:extLst>
              </p:cNvPr>
              <p:cNvGrpSpPr/>
              <p:nvPr/>
            </p:nvGrpSpPr>
            <p:grpSpPr>
              <a:xfrm>
                <a:off x="2808733" y="2109443"/>
                <a:ext cx="3015405" cy="789189"/>
                <a:chOff x="3779682" y="2139129"/>
                <a:chExt cx="3015405" cy="789189"/>
              </a:xfrm>
              <a:noFill/>
            </p:grpSpPr>
            <p:grpSp>
              <p:nvGrpSpPr>
                <p:cNvPr id="12" name="Group 23">
                  <a:extLst>
                    <a:ext uri="{FF2B5EF4-FFF2-40B4-BE49-F238E27FC236}">
                      <a16:creationId xmlns:a16="http://schemas.microsoft.com/office/drawing/2014/main" id="{2ACBE02B-F6FB-C16F-AAA9-D5DC12A631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79682" y="2139129"/>
                  <a:ext cx="2706688" cy="296863"/>
                  <a:chOff x="18" y="-21"/>
                  <a:chExt cx="1705" cy="187"/>
                </a:xfrm>
                <a:grpFill/>
              </p:grpSpPr>
              <p:sp>
                <p:nvSpPr>
                  <p:cNvPr id="14" name="Freeform 31">
                    <a:extLst>
                      <a:ext uri="{FF2B5EF4-FFF2-40B4-BE49-F238E27FC236}">
                        <a16:creationId xmlns:a16="http://schemas.microsoft.com/office/drawing/2014/main" id="{136C8DB6-57B6-10F1-AC5C-763732B46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" y="-15"/>
                    <a:ext cx="1705" cy="181"/>
                  </a:xfrm>
                  <a:custGeom>
                    <a:avLst/>
                    <a:gdLst>
                      <a:gd name="T0" fmla="*/ 0 w 2438"/>
                      <a:gd name="T1" fmla="*/ 0 h 60"/>
                      <a:gd name="T2" fmla="*/ 0 w 2438"/>
                      <a:gd name="T3" fmla="*/ 42 h 60"/>
                      <a:gd name="T4" fmla="*/ 1328 w 2438"/>
                      <a:gd name="T5" fmla="*/ 42 h 60"/>
                      <a:gd name="T6" fmla="*/ 0 60000 65536"/>
                      <a:gd name="T7" fmla="*/ 0 60000 65536"/>
                      <a:gd name="T8" fmla="*/ 0 60000 65536"/>
                      <a:gd name="T9" fmla="*/ 0 w 2438"/>
                      <a:gd name="T10" fmla="*/ 0 h 60"/>
                      <a:gd name="T11" fmla="*/ 2438 w 2438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438" h="60">
                        <a:moveTo>
                          <a:pt x="0" y="0"/>
                        </a:moveTo>
                        <a:lnTo>
                          <a:pt x="0" y="60"/>
                        </a:lnTo>
                        <a:lnTo>
                          <a:pt x="2438" y="60"/>
                        </a:lnTo>
                      </a:path>
                    </a:pathLst>
                  </a:custGeom>
                  <a:grpFill/>
                  <a:ln w="19050" cmpd="sng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Line 34">
                    <a:extLst>
                      <a:ext uri="{FF2B5EF4-FFF2-40B4-BE49-F238E27FC236}">
                        <a16:creationId xmlns:a16="http://schemas.microsoft.com/office/drawing/2014/main" id="{502C165F-9494-EE8E-15F7-B810DE15EE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4" y="-21"/>
                    <a:ext cx="0" cy="18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triangle" w="lg" len="lg"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3" name="Text Box 27">
                  <a:extLst>
                    <a:ext uri="{FF2B5EF4-FFF2-40B4-BE49-F238E27FC236}">
                      <a16:creationId xmlns:a16="http://schemas.microsoft.com/office/drawing/2014/main" id="{C050C189-072C-B100-4603-74EF08EA25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88893" y="2534618"/>
                  <a:ext cx="1206194" cy="3937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控制逻辑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C38AA0D-AE3B-CDD9-6BBB-EEBE05A12066}"/>
                  </a:ext>
                </a:extLst>
              </p:cNvPr>
              <p:cNvSpPr txBox="1"/>
              <p:nvPr/>
            </p:nvSpPr>
            <p:spPr>
              <a:xfrm>
                <a:off x="2831610" y="2078942"/>
                <a:ext cx="3561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847D427-FBD7-0B59-8520-84704D112618}"/>
                  </a:ext>
                </a:extLst>
              </p:cNvPr>
              <p:cNvSpPr txBox="1"/>
              <p:nvPr/>
            </p:nvSpPr>
            <p:spPr>
              <a:xfrm>
                <a:off x="5238825" y="2079058"/>
                <a:ext cx="3561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</a:t>
                </a:r>
                <a:endParaRPr kumimoji="0" lang="zh-CN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E3BA35B-754C-BB49-87B9-E6384B3D9F2B}"/>
                </a:ext>
              </a:extLst>
            </p:cNvPr>
            <p:cNvGrpSpPr/>
            <p:nvPr/>
          </p:nvGrpSpPr>
          <p:grpSpPr>
            <a:xfrm>
              <a:off x="8652823" y="1762493"/>
              <a:ext cx="2342831" cy="806393"/>
              <a:chOff x="3172168" y="1331196"/>
              <a:chExt cx="2342831" cy="806393"/>
            </a:xfrm>
          </p:grpSpPr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48C82537-1754-BA3B-7041-B22C7F2DBD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3649" y="1662690"/>
                <a:ext cx="1911350" cy="439738"/>
              </a:xfrm>
              <a:prstGeom prst="rect">
                <a:avLst/>
              </a:prstGeom>
              <a:solidFill>
                <a:srgbClr val="CCFF66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 anchorCtr="1"/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乘数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等腰三角形 181">
                <a:extLst>
                  <a:ext uri="{FF2B5EF4-FFF2-40B4-BE49-F238E27FC236}">
                    <a16:creationId xmlns:a16="http://schemas.microsoft.com/office/drawing/2014/main" id="{C9544B37-0B4A-F9C1-0C74-58BF9CED3F2B}"/>
                  </a:ext>
                </a:extLst>
              </p:cNvPr>
              <p:cNvSpPr/>
              <p:nvPr/>
            </p:nvSpPr>
            <p:spPr>
              <a:xfrm rot="5400000">
                <a:off x="3493130" y="1789150"/>
                <a:ext cx="417865" cy="196827"/>
              </a:xfrm>
              <a:prstGeom prst="triangle">
                <a:avLst>
                  <a:gd name="adj" fmla="val 50001"/>
                </a:avLst>
              </a:prstGeom>
              <a:solidFill>
                <a:srgbClr val="CCFF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182">
                <a:extLst>
                  <a:ext uri="{FF2B5EF4-FFF2-40B4-BE49-F238E27FC236}">
                    <a16:creationId xmlns:a16="http://schemas.microsoft.com/office/drawing/2014/main" id="{A93C21F7-207A-9DBB-32FC-7F89D7C27E5F}"/>
                  </a:ext>
                </a:extLst>
              </p:cNvPr>
              <p:cNvCxnSpPr/>
              <p:nvPr/>
            </p:nvCxnSpPr>
            <p:spPr>
              <a:xfrm flipH="1">
                <a:off x="3310565" y="1879411"/>
                <a:ext cx="284762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C9E069-C5C7-D24C-AB6D-419CE67DFF5E}"/>
                  </a:ext>
                </a:extLst>
              </p:cNvPr>
              <p:cNvSpPr txBox="1"/>
              <p:nvPr/>
            </p:nvSpPr>
            <p:spPr>
              <a:xfrm>
                <a:off x="3172168" y="1860590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CLK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5224888-EE5C-D1EF-C938-A437E2357721}"/>
                  </a:ext>
                </a:extLst>
              </p:cNvPr>
              <p:cNvSpPr/>
              <p:nvPr/>
            </p:nvSpPr>
            <p:spPr>
              <a:xfrm>
                <a:off x="4130642" y="1331196"/>
                <a:ext cx="452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5A0B261-8982-1E77-213F-088E2C814F9E}"/>
                </a:ext>
              </a:extLst>
            </p:cNvPr>
            <p:cNvGrpSpPr/>
            <p:nvPr/>
          </p:nvGrpSpPr>
          <p:grpSpPr>
            <a:xfrm>
              <a:off x="6171551" y="1771211"/>
              <a:ext cx="2366634" cy="817291"/>
              <a:chOff x="690896" y="1339914"/>
              <a:chExt cx="2366634" cy="817291"/>
            </a:xfrm>
          </p:grpSpPr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3C25A444-05D2-D39C-4036-ECEE63C26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592" y="1669834"/>
                <a:ext cx="1912938" cy="439737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 anchorCtr="1"/>
              <a:lstStyle>
                <a:lvl1pPr marL="342900" indent="-3429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just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部分积 </a:t>
                </a: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∑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连接符 187">
                <a:extLst>
                  <a:ext uri="{FF2B5EF4-FFF2-40B4-BE49-F238E27FC236}">
                    <a16:creationId xmlns:a16="http://schemas.microsoft.com/office/drawing/2014/main" id="{602571E4-A1C6-7F75-706D-AA086438D5E0}"/>
                  </a:ext>
                </a:extLst>
              </p:cNvPr>
              <p:cNvCxnSpPr/>
              <p:nvPr/>
            </p:nvCxnSpPr>
            <p:spPr>
              <a:xfrm flipH="1">
                <a:off x="796935" y="1888937"/>
                <a:ext cx="34386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7BAA432-C463-07A8-AE60-C7A8AD850DCD}"/>
                  </a:ext>
                </a:extLst>
              </p:cNvPr>
              <p:cNvSpPr txBox="1"/>
              <p:nvPr/>
            </p:nvSpPr>
            <p:spPr>
              <a:xfrm>
                <a:off x="690896" y="1880206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CLK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722EF29-94D0-2499-0A53-81C6B19E3594}"/>
                  </a:ext>
                </a:extLst>
              </p:cNvPr>
              <p:cNvSpPr/>
              <p:nvPr/>
            </p:nvSpPr>
            <p:spPr>
              <a:xfrm>
                <a:off x="2030021" y="1339914"/>
                <a:ext cx="452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kumimoji="0" lang="en-US" altLang="zh-CN" sz="16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等腰三角形 190">
                <a:extLst>
                  <a:ext uri="{FF2B5EF4-FFF2-40B4-BE49-F238E27FC236}">
                    <a16:creationId xmlns:a16="http://schemas.microsoft.com/office/drawing/2014/main" id="{4DEE0EF0-6426-04E2-0206-10650BFCC742}"/>
                  </a:ext>
                </a:extLst>
              </p:cNvPr>
              <p:cNvSpPr/>
              <p:nvPr/>
            </p:nvSpPr>
            <p:spPr>
              <a:xfrm rot="5400000">
                <a:off x="1034073" y="1796769"/>
                <a:ext cx="417865" cy="196827"/>
              </a:xfrm>
              <a:prstGeom prst="triangle">
                <a:avLst>
                  <a:gd name="adj" fmla="val 50001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2D4FA54-F2C0-00BE-8062-6654F5AC4764}"/>
                </a:ext>
              </a:extLst>
            </p:cNvPr>
            <p:cNvGrpSpPr/>
            <p:nvPr/>
          </p:nvGrpSpPr>
          <p:grpSpPr>
            <a:xfrm>
              <a:off x="7077483" y="2462291"/>
              <a:ext cx="3324908" cy="626336"/>
              <a:chOff x="1596828" y="2030994"/>
              <a:chExt cx="3324908" cy="626336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0668245-FA48-542E-28D7-8BB562E2080F}"/>
                  </a:ext>
                </a:extLst>
              </p:cNvPr>
              <p:cNvSpPr/>
              <p:nvPr/>
            </p:nvSpPr>
            <p:spPr>
              <a:xfrm>
                <a:off x="4128730" y="2030994"/>
                <a:ext cx="79300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6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1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r>
                  <a:rPr kumimoji="0" lang="en-US" altLang="zh-CN" sz="11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new</a:t>
                </a:r>
                <a:endParaRPr kumimoji="0" lang="zh-CN" altLang="en-US" sz="14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76183C94-607A-61FC-F041-34BD3E6C3239}"/>
                  </a:ext>
                </a:extLst>
              </p:cNvPr>
              <p:cNvGrpSpPr/>
              <p:nvPr/>
            </p:nvGrpSpPr>
            <p:grpSpPr>
              <a:xfrm>
                <a:off x="1596828" y="2075698"/>
                <a:ext cx="2637477" cy="581632"/>
                <a:chOff x="1596828" y="2075698"/>
                <a:chExt cx="2637477" cy="581632"/>
              </a:xfrm>
            </p:grpSpPr>
            <p:cxnSp>
              <p:nvCxnSpPr>
                <p:cNvPr id="36" name="直接箭头连接符 194">
                  <a:extLst>
                    <a:ext uri="{FF2B5EF4-FFF2-40B4-BE49-F238E27FC236}">
                      <a16:creationId xmlns:a16="http://schemas.microsoft.com/office/drawing/2014/main" id="{1FAEFE55-B139-23E8-3760-5D12F5CBA208}"/>
                    </a:ext>
                  </a:extLst>
                </p:cNvPr>
                <p:cNvCxnSpPr/>
                <p:nvPr/>
              </p:nvCxnSpPr>
              <p:spPr>
                <a:xfrm flipV="1">
                  <a:off x="2093496" y="2113005"/>
                  <a:ext cx="0" cy="526964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" name="直接箭头连接符 195">
                  <a:extLst>
                    <a:ext uri="{FF2B5EF4-FFF2-40B4-BE49-F238E27FC236}">
                      <a16:creationId xmlns:a16="http://schemas.microsoft.com/office/drawing/2014/main" id="{EC804141-1CC2-4385-3230-F21312528CAF}"/>
                    </a:ext>
                  </a:extLst>
                </p:cNvPr>
                <p:cNvCxnSpPr/>
                <p:nvPr/>
              </p:nvCxnSpPr>
              <p:spPr>
                <a:xfrm flipV="1">
                  <a:off x="4190956" y="2113003"/>
                  <a:ext cx="0" cy="52696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EA3E5A4-9AD4-CED4-2E65-5B6ECFEDE75A}"/>
                    </a:ext>
                  </a:extLst>
                </p:cNvPr>
                <p:cNvSpPr/>
                <p:nvPr/>
              </p:nvSpPr>
              <p:spPr>
                <a:xfrm>
                  <a:off x="1596828" y="2290014"/>
                  <a:ext cx="53091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n+</a:t>
                  </a: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A7543CD-E906-E02E-9553-143D30DAE37F}"/>
                    </a:ext>
                  </a:extLst>
                </p:cNvPr>
                <p:cNvSpPr/>
                <p:nvPr/>
              </p:nvSpPr>
              <p:spPr>
                <a:xfrm>
                  <a:off x="3699009" y="2349553"/>
                  <a:ext cx="510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+2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DF7D073-AB17-3EE6-0521-CD9329AC90A6}"/>
                    </a:ext>
                  </a:extLst>
                </p:cNvPr>
                <p:cNvSpPr/>
                <p:nvPr/>
              </p:nvSpPr>
              <p:spPr>
                <a:xfrm>
                  <a:off x="2061931" y="2075698"/>
                  <a:ext cx="52770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P</a:t>
                  </a:r>
                  <a:r>
                    <a:rPr kumimoji="0" lang="en-US" altLang="zh-CN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new</a:t>
                  </a:r>
                  <a:endParaRPr kumimoji="0" lang="zh-CN" altLang="en-US" sz="14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41" name="直接连接符 199">
                  <a:extLst>
                    <a:ext uri="{FF2B5EF4-FFF2-40B4-BE49-F238E27FC236}">
                      <a16:creationId xmlns:a16="http://schemas.microsoft.com/office/drawing/2014/main" id="{519A7790-8AA2-0E5C-F950-0D6286FB64E2}"/>
                    </a:ext>
                  </a:extLst>
                </p:cNvPr>
                <p:cNvCxnSpPr/>
                <p:nvPr/>
              </p:nvCxnSpPr>
              <p:spPr>
                <a:xfrm>
                  <a:off x="2052740" y="2425531"/>
                  <a:ext cx="89484" cy="89484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直接连接符 200">
                  <a:extLst>
                    <a:ext uri="{FF2B5EF4-FFF2-40B4-BE49-F238E27FC236}">
                      <a16:creationId xmlns:a16="http://schemas.microsoft.com/office/drawing/2014/main" id="{89683EA1-A689-7A73-63EC-22DF34CAE3A4}"/>
                    </a:ext>
                  </a:extLst>
                </p:cNvPr>
                <p:cNvCxnSpPr/>
                <p:nvPr/>
              </p:nvCxnSpPr>
              <p:spPr>
                <a:xfrm>
                  <a:off x="4144821" y="2464929"/>
                  <a:ext cx="89484" cy="89484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C9E4C00-CCB9-3EEC-D864-0CD29F83D513}"/>
                </a:ext>
              </a:extLst>
            </p:cNvPr>
            <p:cNvGrpSpPr/>
            <p:nvPr/>
          </p:nvGrpSpPr>
          <p:grpSpPr>
            <a:xfrm>
              <a:off x="6103459" y="1714493"/>
              <a:ext cx="1470692" cy="3437548"/>
              <a:chOff x="622804" y="1283196"/>
              <a:chExt cx="1470692" cy="3437548"/>
            </a:xfrm>
          </p:grpSpPr>
          <p:cxnSp>
            <p:nvCxnSpPr>
              <p:cNvPr id="44" name="直接连接符 202">
                <a:extLst>
                  <a:ext uri="{FF2B5EF4-FFF2-40B4-BE49-F238E27FC236}">
                    <a16:creationId xmlns:a16="http://schemas.microsoft.com/office/drawing/2014/main" id="{53523B1C-BB0F-288A-7F28-724F2018E673}"/>
                  </a:ext>
                </a:extLst>
              </p:cNvPr>
              <p:cNvCxnSpPr/>
              <p:nvPr/>
            </p:nvCxnSpPr>
            <p:spPr>
              <a:xfrm flipV="1">
                <a:off x="2093496" y="1340625"/>
                <a:ext cx="0" cy="31981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203">
                <a:extLst>
                  <a:ext uri="{FF2B5EF4-FFF2-40B4-BE49-F238E27FC236}">
                    <a16:creationId xmlns:a16="http://schemas.microsoft.com/office/drawing/2014/main" id="{51123CFF-7D9D-F1AB-7114-8EE240A15D5F}"/>
                  </a:ext>
                </a:extLst>
              </p:cNvPr>
              <p:cNvCxnSpPr/>
              <p:nvPr/>
            </p:nvCxnSpPr>
            <p:spPr>
              <a:xfrm>
                <a:off x="632281" y="1340625"/>
                <a:ext cx="146121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04">
                <a:extLst>
                  <a:ext uri="{FF2B5EF4-FFF2-40B4-BE49-F238E27FC236}">
                    <a16:creationId xmlns:a16="http://schemas.microsoft.com/office/drawing/2014/main" id="{96DDC123-9C73-6675-6823-791FDDC6AE9E}"/>
                  </a:ext>
                </a:extLst>
              </p:cNvPr>
              <p:cNvCxnSpPr/>
              <p:nvPr/>
            </p:nvCxnSpPr>
            <p:spPr>
              <a:xfrm>
                <a:off x="622804" y="1340625"/>
                <a:ext cx="0" cy="338011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205">
                <a:extLst>
                  <a:ext uri="{FF2B5EF4-FFF2-40B4-BE49-F238E27FC236}">
                    <a16:creationId xmlns:a16="http://schemas.microsoft.com/office/drawing/2014/main" id="{D3603554-5C70-90A8-9B11-422076328EED}"/>
                  </a:ext>
                </a:extLst>
              </p:cNvPr>
              <p:cNvCxnSpPr/>
              <p:nvPr/>
            </p:nvCxnSpPr>
            <p:spPr>
              <a:xfrm flipH="1">
                <a:off x="622804" y="4720744"/>
                <a:ext cx="8743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206">
                <a:extLst>
                  <a:ext uri="{FF2B5EF4-FFF2-40B4-BE49-F238E27FC236}">
                    <a16:creationId xmlns:a16="http://schemas.microsoft.com/office/drawing/2014/main" id="{CAEC43A5-6B28-5F6E-3E5A-6AC5F4856BD3}"/>
                  </a:ext>
                </a:extLst>
              </p:cNvPr>
              <p:cNvCxnSpPr/>
              <p:nvPr/>
            </p:nvCxnSpPr>
            <p:spPr>
              <a:xfrm>
                <a:off x="1501954" y="4150897"/>
                <a:ext cx="0" cy="55927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4B911A0-1CD5-D53C-EAB2-EDA02A67A48F}"/>
                  </a:ext>
                </a:extLst>
              </p:cNvPr>
              <p:cNvSpPr/>
              <p:nvPr/>
            </p:nvSpPr>
            <p:spPr>
              <a:xfrm>
                <a:off x="1150081" y="4210019"/>
                <a:ext cx="4411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rPr>
                  <a:t>∑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1825BDA-70F4-1171-9C76-BA2F26C06D1F}"/>
                  </a:ext>
                </a:extLst>
              </p:cNvPr>
              <p:cNvSpPr/>
              <p:nvPr/>
            </p:nvSpPr>
            <p:spPr>
              <a:xfrm>
                <a:off x="895267" y="1283196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4" name="直接连接符 209">
                <a:extLst>
                  <a:ext uri="{FF2B5EF4-FFF2-40B4-BE49-F238E27FC236}">
                    <a16:creationId xmlns:a16="http://schemas.microsoft.com/office/drawing/2014/main" id="{E5EF59C3-5536-EAE4-24C1-5A8E844DE48E}"/>
                  </a:ext>
                </a:extLst>
              </p:cNvPr>
              <p:cNvCxnSpPr/>
              <p:nvPr/>
            </p:nvCxnSpPr>
            <p:spPr>
              <a:xfrm>
                <a:off x="1288225" y="1294074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3A2ED6E-69BA-FB26-B97F-623B00F65D97}"/>
                </a:ext>
              </a:extLst>
            </p:cNvPr>
            <p:cNvGrpSpPr/>
            <p:nvPr/>
          </p:nvGrpSpPr>
          <p:grpSpPr>
            <a:xfrm>
              <a:off x="7047398" y="3449538"/>
              <a:ext cx="1032441" cy="495163"/>
              <a:chOff x="1566743" y="3018241"/>
              <a:chExt cx="1032441" cy="495163"/>
            </a:xfrm>
          </p:grpSpPr>
          <p:cxnSp>
            <p:nvCxnSpPr>
              <p:cNvPr id="86" name="直接箭头连接符 211">
                <a:extLst>
                  <a:ext uri="{FF2B5EF4-FFF2-40B4-BE49-F238E27FC236}">
                    <a16:creationId xmlns:a16="http://schemas.microsoft.com/office/drawing/2014/main" id="{10688974-58D5-B88E-1548-E170358808A9}"/>
                  </a:ext>
                </a:extLst>
              </p:cNvPr>
              <p:cNvCxnSpPr/>
              <p:nvPr/>
            </p:nvCxnSpPr>
            <p:spPr>
              <a:xfrm flipV="1">
                <a:off x="2094355" y="3018241"/>
                <a:ext cx="0" cy="49516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4F6BE412-29B9-109C-3F5D-A518AE088065}"/>
                  </a:ext>
                </a:extLst>
              </p:cNvPr>
              <p:cNvSpPr/>
              <p:nvPr/>
            </p:nvSpPr>
            <p:spPr>
              <a:xfrm>
                <a:off x="2004149" y="3136215"/>
                <a:ext cx="5950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和数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303372F-84C7-4F40-EEC5-CC4B32B36A08}"/>
                  </a:ext>
                </a:extLst>
              </p:cNvPr>
              <p:cNvSpPr/>
              <p:nvPr/>
            </p:nvSpPr>
            <p:spPr>
              <a:xfrm>
                <a:off x="1566743" y="3144534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89" name="直接连接符 214">
                <a:extLst>
                  <a:ext uri="{FF2B5EF4-FFF2-40B4-BE49-F238E27FC236}">
                    <a16:creationId xmlns:a16="http://schemas.microsoft.com/office/drawing/2014/main" id="{9E29BD23-DD62-5EF3-77EE-6ADBB0C730CF}"/>
                  </a:ext>
                </a:extLst>
              </p:cNvPr>
              <p:cNvCxnSpPr/>
              <p:nvPr/>
            </p:nvCxnSpPr>
            <p:spPr>
              <a:xfrm>
                <a:off x="2051333" y="3270049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8CE35220-21FB-D108-5C72-C865E245D58C}"/>
                </a:ext>
              </a:extLst>
            </p:cNvPr>
            <p:cNvGrpSpPr/>
            <p:nvPr/>
          </p:nvGrpSpPr>
          <p:grpSpPr>
            <a:xfrm>
              <a:off x="7334879" y="4582194"/>
              <a:ext cx="1741103" cy="1351412"/>
              <a:chOff x="1854224" y="4150897"/>
              <a:chExt cx="1741103" cy="1351412"/>
            </a:xfrm>
          </p:grpSpPr>
          <p:sp>
            <p:nvSpPr>
              <p:cNvPr id="91" name="Line 16">
                <a:extLst>
                  <a:ext uri="{FF2B5EF4-FFF2-40B4-BE49-F238E27FC236}">
                    <a16:creationId xmlns:a16="http://schemas.microsoft.com/office/drawing/2014/main" id="{FA7DF21A-F242-E59C-C35D-AAD32672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6893" y="4150897"/>
                <a:ext cx="0" cy="3825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924B8C7D-5C5D-A2D4-7497-AB330F1F9609}"/>
                  </a:ext>
                </a:extLst>
              </p:cNvPr>
              <p:cNvGrpSpPr/>
              <p:nvPr/>
            </p:nvGrpSpPr>
            <p:grpSpPr>
              <a:xfrm>
                <a:off x="1854224" y="4533416"/>
                <a:ext cx="1741103" cy="968893"/>
                <a:chOff x="2911083" y="4575491"/>
                <a:chExt cx="1741103" cy="968893"/>
              </a:xfrm>
              <a:noFill/>
            </p:grpSpPr>
            <p:sp>
              <p:nvSpPr>
                <p:cNvPr id="94" name="Line 21">
                  <a:extLst>
                    <a:ext uri="{FF2B5EF4-FFF2-40B4-BE49-F238E27FC236}">
                      <a16:creationId xmlns:a16="http://schemas.microsoft.com/office/drawing/2014/main" id="{79BAAA9D-7539-3443-68D5-54D217C55A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11589" y="4953427"/>
                  <a:ext cx="0" cy="38795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45">
                  <a:extLst>
                    <a:ext uri="{FF2B5EF4-FFF2-40B4-BE49-F238E27FC236}">
                      <a16:creationId xmlns:a16="http://schemas.microsoft.com/office/drawing/2014/main" id="{2648A4B3-DA79-058A-E77B-3D329DA347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45958" y="5211606"/>
                  <a:ext cx="542120" cy="33277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[</a:t>
                  </a:r>
                  <a:r>
                    <a:rPr kumimoji="0" lang="en-US" altLang="zh-CN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补</a:t>
                  </a:r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梯形 95">
                  <a:extLst>
                    <a:ext uri="{FF2B5EF4-FFF2-40B4-BE49-F238E27FC236}">
                      <a16:creationId xmlns:a16="http://schemas.microsoft.com/office/drawing/2014/main" id="{DC2C02FA-D710-D0FD-BFC9-F07F92210EE5}"/>
                    </a:ext>
                  </a:extLst>
                </p:cNvPr>
                <p:cNvSpPr/>
                <p:nvPr/>
              </p:nvSpPr>
              <p:spPr>
                <a:xfrm>
                  <a:off x="3292351" y="4575491"/>
                  <a:ext cx="869011" cy="377936"/>
                </a:xfrm>
                <a:prstGeom prst="trapezoid">
                  <a:avLst>
                    <a:gd name="adj" fmla="val 41881"/>
                  </a:avLst>
                </a:prstGeom>
                <a:solidFill>
                  <a:srgbClr val="FFFF00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Line 21">
                  <a:extLst>
                    <a:ext uri="{FF2B5EF4-FFF2-40B4-BE49-F238E27FC236}">
                      <a16:creationId xmlns:a16="http://schemas.microsoft.com/office/drawing/2014/main" id="{2A4C93AF-D66F-0C5C-8408-9815A9685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1013" y="4953427"/>
                  <a:ext cx="0" cy="38795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45">
                  <a:extLst>
                    <a:ext uri="{FF2B5EF4-FFF2-40B4-BE49-F238E27FC236}">
                      <a16:creationId xmlns:a16="http://schemas.microsoft.com/office/drawing/2014/main" id="{D909796D-3208-D28F-BF4A-C64C701F0E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11083" y="5023505"/>
                  <a:ext cx="373063" cy="4365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Line 21">
                  <a:extLst>
                    <a:ext uri="{FF2B5EF4-FFF2-40B4-BE49-F238E27FC236}">
                      <a16:creationId xmlns:a16="http://schemas.microsoft.com/office/drawing/2014/main" id="{936B871B-FA59-0122-289A-E6E8CE0B2F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2165" y="4953427"/>
                  <a:ext cx="0" cy="143783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lg" len="lg"/>
                  <a:tailEnd type="oval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DA205776-9282-999A-0F6B-7ACD3385E3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70437" y="4963490"/>
                  <a:ext cx="0" cy="127370"/>
                </a:xfrm>
                <a:prstGeom prst="line">
                  <a:avLst/>
                </a:prstGeom>
                <a:grpFill/>
                <a:ln w="19050" cap="sq">
                  <a:solidFill>
                    <a:schemeClr val="tx1"/>
                  </a:solidFill>
                  <a:miter lim="800000"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21">
                  <a:extLst>
                    <a:ext uri="{FF2B5EF4-FFF2-40B4-BE49-F238E27FC236}">
                      <a16:creationId xmlns:a16="http://schemas.microsoft.com/office/drawing/2014/main" id="{FF9C9CC3-EDD7-71BD-BDBB-246C8E34FA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32634" y="4658794"/>
                  <a:ext cx="0" cy="875607"/>
                </a:xfrm>
                <a:prstGeom prst="line">
                  <a:avLst/>
                </a:prstGeom>
                <a:grpFill/>
                <a:ln w="19050" cap="sq">
                  <a:solidFill>
                    <a:schemeClr val="tx1"/>
                  </a:solidFill>
                  <a:miter lim="800000"/>
                  <a:headEnd type="none" w="lg" len="lg"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Text Box 45">
                  <a:extLst>
                    <a:ext uri="{FF2B5EF4-FFF2-40B4-BE49-F238E27FC236}">
                      <a16:creationId xmlns:a16="http://schemas.microsoft.com/office/drawing/2014/main" id="{3A74E1FB-BF41-2A08-17BD-74A7D6B2DB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2867" y="5211606"/>
                  <a:ext cx="839319" cy="33277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indent="-342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rgbClr val="0563C1"/>
                    </a:buClr>
                    <a:buSzPct val="65000"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[[</a:t>
                  </a:r>
                  <a:r>
                    <a:rPr kumimoji="0" lang="en-US" altLang="zh-CN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x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补</a:t>
                  </a: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]</a:t>
                  </a:r>
                  <a:r>
                    <a:rPr kumimoji="0" lang="zh-CN" altLang="en-US" sz="12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反</a:t>
                  </a:r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Text Box 45">
                  <a:extLst>
                    <a:ext uri="{FF2B5EF4-FFF2-40B4-BE49-F238E27FC236}">
                      <a16:creationId xmlns:a16="http://schemas.microsoft.com/office/drawing/2014/main" id="{F617A7EF-BD08-645C-044A-98CCD519E6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9299" y="4817128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 Box 45">
                  <a:extLst>
                    <a:ext uri="{FF2B5EF4-FFF2-40B4-BE49-F238E27FC236}">
                      <a16:creationId xmlns:a16="http://schemas.microsoft.com/office/drawing/2014/main" id="{374F9C44-5288-A421-D71C-94091EF068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6660" y="4821228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Text Box 45">
                  <a:extLst>
                    <a:ext uri="{FF2B5EF4-FFF2-40B4-BE49-F238E27FC236}">
                      <a16:creationId xmlns:a16="http://schemas.microsoft.com/office/drawing/2014/main" id="{73AA2A1D-66F1-A20B-9AAE-3DE6BD5E53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15325" y="4828829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Text Box 45">
                  <a:extLst>
                    <a:ext uri="{FF2B5EF4-FFF2-40B4-BE49-F238E27FC236}">
                      <a16:creationId xmlns:a16="http://schemas.microsoft.com/office/drawing/2014/main" id="{37444733-F2FA-EE43-3554-D6E061EDBA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37236" y="4830501"/>
                  <a:ext cx="205369" cy="19950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563C1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FA6FD80E-8672-52A9-E805-AA67597AEE82}"/>
                  </a:ext>
                </a:extLst>
              </p:cNvPr>
              <p:cNvSpPr/>
              <p:nvPr/>
            </p:nvSpPr>
            <p:spPr>
              <a:xfrm>
                <a:off x="2395011" y="4576686"/>
                <a:ext cx="551753" cy="24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MUX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BB79B0E-47E4-B31D-3587-2412546814A3}"/>
                </a:ext>
              </a:extLst>
            </p:cNvPr>
            <p:cNvGrpSpPr/>
            <p:nvPr/>
          </p:nvGrpSpPr>
          <p:grpSpPr>
            <a:xfrm>
              <a:off x="8312265" y="3990664"/>
              <a:ext cx="1134477" cy="369332"/>
              <a:chOff x="2831610" y="3559367"/>
              <a:chExt cx="1134477" cy="369332"/>
            </a:xfrm>
          </p:grpSpPr>
          <p:cxnSp>
            <p:nvCxnSpPr>
              <p:cNvPr id="108" name="直接连接符 233">
                <a:extLst>
                  <a:ext uri="{FF2B5EF4-FFF2-40B4-BE49-F238E27FC236}">
                    <a16:creationId xmlns:a16="http://schemas.microsoft.com/office/drawing/2014/main" id="{2E857BA5-ED79-344F-9F58-50370EC0202A}"/>
                  </a:ext>
                </a:extLst>
              </p:cNvPr>
              <p:cNvCxnSpPr/>
              <p:nvPr/>
            </p:nvCxnSpPr>
            <p:spPr>
              <a:xfrm>
                <a:off x="2831610" y="3776748"/>
                <a:ext cx="466519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F800C440-2C43-1675-7457-8D017D704531}"/>
                  </a:ext>
                </a:extLst>
              </p:cNvPr>
              <p:cNvGrpSpPr/>
              <p:nvPr/>
            </p:nvGrpSpPr>
            <p:grpSpPr>
              <a:xfrm>
                <a:off x="3262048" y="3559367"/>
                <a:ext cx="704039" cy="369332"/>
                <a:chOff x="2934442" y="3417033"/>
                <a:chExt cx="704039" cy="369332"/>
              </a:xfrm>
            </p:grpSpPr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6C9D2718-286F-6A20-A88F-942FF5015A0E}"/>
                    </a:ext>
                  </a:extLst>
                </p:cNvPr>
                <p:cNvSpPr/>
                <p:nvPr/>
              </p:nvSpPr>
              <p:spPr>
                <a:xfrm>
                  <a:off x="2934442" y="3417033"/>
                  <a:ext cx="7040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8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b="1" i="1" baseline="-25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</a:t>
                  </a:r>
                  <a:r>
                    <a:rPr kumimoji="0" lang="en-US" altLang="zh-CN" sz="18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y</a:t>
                  </a:r>
                  <a:r>
                    <a:rPr lang="en-US" altLang="zh-CN" b="1" i="1" baseline="-250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-</a:t>
                  </a:r>
                  <a:r>
                    <a:rPr kumimoji="0" lang="en-US" altLang="zh-CN" sz="18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800" b="1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11" name="直接连接符 236">
                  <a:extLst>
                    <a:ext uri="{FF2B5EF4-FFF2-40B4-BE49-F238E27FC236}">
                      <a16:creationId xmlns:a16="http://schemas.microsoft.com/office/drawing/2014/main" id="{FCD6DC79-D4A6-A12B-756C-D8EE082F2034}"/>
                    </a:ext>
                  </a:extLst>
                </p:cNvPr>
                <p:cNvCxnSpPr/>
                <p:nvPr/>
              </p:nvCxnSpPr>
              <p:spPr>
                <a:xfrm>
                  <a:off x="3344769" y="3522320"/>
                  <a:ext cx="139720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>
                      <a:lumMod val="95000"/>
                      <a:lumOff val="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B38565A1-8026-60C6-FDB2-B74EE3395E6B}"/>
                </a:ext>
              </a:extLst>
            </p:cNvPr>
            <p:cNvGrpSpPr/>
            <p:nvPr/>
          </p:nvGrpSpPr>
          <p:grpSpPr>
            <a:xfrm>
              <a:off x="6622952" y="3944699"/>
              <a:ext cx="1892300" cy="635906"/>
              <a:chOff x="1142297" y="3513402"/>
              <a:chExt cx="1892300" cy="635906"/>
            </a:xfrm>
          </p:grpSpPr>
          <p:sp>
            <p:nvSpPr>
              <p:cNvPr id="113" name="任意多边形 238">
                <a:extLst>
                  <a:ext uri="{FF2B5EF4-FFF2-40B4-BE49-F238E27FC236}">
                    <a16:creationId xmlns:a16="http://schemas.microsoft.com/office/drawing/2014/main" id="{6D62B218-12D6-C621-5964-7BA04F9D6706}"/>
                  </a:ext>
                </a:extLst>
              </p:cNvPr>
              <p:cNvSpPr/>
              <p:nvPr/>
            </p:nvSpPr>
            <p:spPr>
              <a:xfrm>
                <a:off x="1142297" y="3513402"/>
                <a:ext cx="1892300" cy="635906"/>
              </a:xfrm>
              <a:custGeom>
                <a:avLst/>
                <a:gdLst>
                  <a:gd name="connsiteX0" fmla="*/ 0 w 1892300"/>
                  <a:gd name="connsiteY0" fmla="*/ 800100 h 800100"/>
                  <a:gd name="connsiteX1" fmla="*/ 387350 w 1892300"/>
                  <a:gd name="connsiteY1" fmla="*/ 0 h 800100"/>
                  <a:gd name="connsiteX2" fmla="*/ 1520825 w 1892300"/>
                  <a:gd name="connsiteY2" fmla="*/ 0 h 800100"/>
                  <a:gd name="connsiteX3" fmla="*/ 1892300 w 1892300"/>
                  <a:gd name="connsiteY3" fmla="*/ 800100 h 800100"/>
                  <a:gd name="connsiteX4" fmla="*/ 1035050 w 1892300"/>
                  <a:gd name="connsiteY4" fmla="*/ 800100 h 800100"/>
                  <a:gd name="connsiteX5" fmla="*/ 933450 w 1892300"/>
                  <a:gd name="connsiteY5" fmla="*/ 600075 h 800100"/>
                  <a:gd name="connsiteX6" fmla="*/ 828675 w 1892300"/>
                  <a:gd name="connsiteY6" fmla="*/ 800100 h 800100"/>
                  <a:gd name="connsiteX7" fmla="*/ 0 w 1892300"/>
                  <a:gd name="connsiteY7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2300" h="800100">
                    <a:moveTo>
                      <a:pt x="0" y="800100"/>
                    </a:moveTo>
                    <a:lnTo>
                      <a:pt x="387350" y="0"/>
                    </a:lnTo>
                    <a:lnTo>
                      <a:pt x="1520825" y="0"/>
                    </a:lnTo>
                    <a:lnTo>
                      <a:pt x="1892300" y="800100"/>
                    </a:lnTo>
                    <a:lnTo>
                      <a:pt x="1035050" y="800100"/>
                    </a:lnTo>
                    <a:lnTo>
                      <a:pt x="933450" y="600075"/>
                    </a:lnTo>
                    <a:lnTo>
                      <a:pt x="828675" y="800100"/>
                    </a:lnTo>
                    <a:lnTo>
                      <a:pt x="0" y="800100"/>
                    </a:lnTo>
                    <a:close/>
                  </a:path>
                </a:pathLst>
              </a:custGeom>
              <a:solidFill>
                <a:srgbClr val="FF66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47EF969-4A3A-6CA6-AAB4-44209A4F6A79}"/>
                  </a:ext>
                </a:extLst>
              </p:cNvPr>
              <p:cNvSpPr/>
              <p:nvPr/>
            </p:nvSpPr>
            <p:spPr>
              <a:xfrm>
                <a:off x="1701757" y="3607471"/>
                <a:ext cx="80502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加法器</a:t>
                </a:r>
                <a:endParaRPr kumimoji="0" lang="zh-CN" altLang="en-US" sz="1600" b="1" i="0" u="none" strike="noStrike" kern="1200" cap="none" spc="0" normalizeH="0" baseline="-2500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A8EE3723-FD15-350E-682C-8F70E0D647FD}"/>
                  </a:ext>
                </a:extLst>
              </p:cNvPr>
              <p:cNvSpPr/>
              <p:nvPr/>
            </p:nvSpPr>
            <p:spPr>
              <a:xfrm>
                <a:off x="2454198" y="3628631"/>
                <a:ext cx="4667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1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</a:t>
                </a:r>
                <a:endParaRPr kumimoji="0" lang="zh-CN" altLang="en-US" sz="14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C7677F63-7225-2A11-589F-FBA7165A4717}"/>
                </a:ext>
              </a:extLst>
            </p:cNvPr>
            <p:cNvGrpSpPr/>
            <p:nvPr/>
          </p:nvGrpSpPr>
          <p:grpSpPr>
            <a:xfrm>
              <a:off x="10148643" y="3201440"/>
              <a:ext cx="1088890" cy="496298"/>
              <a:chOff x="4667988" y="2770143"/>
              <a:chExt cx="1088890" cy="496298"/>
            </a:xfrm>
          </p:grpSpPr>
          <p:cxnSp>
            <p:nvCxnSpPr>
              <p:cNvPr id="117" name="直接连接符 242">
                <a:extLst>
                  <a:ext uri="{FF2B5EF4-FFF2-40B4-BE49-F238E27FC236}">
                    <a16:creationId xmlns:a16="http://schemas.microsoft.com/office/drawing/2014/main" id="{210CEFA1-DB5D-4D07-C55D-7C7278F0D2EC}"/>
                  </a:ext>
                </a:extLst>
              </p:cNvPr>
              <p:cNvCxnSpPr/>
              <p:nvPr/>
            </p:nvCxnSpPr>
            <p:spPr>
              <a:xfrm>
                <a:off x="4667988" y="2829431"/>
                <a:ext cx="108889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headEnd type="triangl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5150D0E4-28D3-F46D-8E23-4283079627FE}"/>
                  </a:ext>
                </a:extLst>
              </p:cNvPr>
              <p:cNvSpPr/>
              <p:nvPr/>
            </p:nvSpPr>
            <p:spPr>
              <a:xfrm>
                <a:off x="5191356" y="2770143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n+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zh-CN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19" name="直接连接符 244">
                <a:extLst>
                  <a:ext uri="{FF2B5EF4-FFF2-40B4-BE49-F238E27FC236}">
                    <a16:creationId xmlns:a16="http://schemas.microsoft.com/office/drawing/2014/main" id="{FCEAA98B-5B90-E588-BB4C-39341F1CB4E2}"/>
                  </a:ext>
                </a:extLst>
              </p:cNvPr>
              <p:cNvCxnSpPr/>
              <p:nvPr/>
            </p:nvCxnSpPr>
            <p:spPr>
              <a:xfrm>
                <a:off x="5173572" y="2784689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0" name="Text Box 45">
                <a:extLst>
                  <a:ext uri="{FF2B5EF4-FFF2-40B4-BE49-F238E27FC236}">
                    <a16:creationId xmlns:a16="http://schemas.microsoft.com/office/drawing/2014/main" id="{4A75A89E-7A4D-0A39-5D5E-B1368781B1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7988" y="2933663"/>
                <a:ext cx="542120" cy="332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563C1"/>
                  </a:buClr>
                  <a:buSzPct val="65000"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18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12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补</a:t>
                </a:r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BAA1712A-1171-F0B1-E92A-58E6D222C7B2}"/>
                </a:ext>
              </a:extLst>
            </p:cNvPr>
            <p:cNvGrpSpPr/>
            <p:nvPr/>
          </p:nvGrpSpPr>
          <p:grpSpPr>
            <a:xfrm>
              <a:off x="8515252" y="1730743"/>
              <a:ext cx="2734043" cy="3482342"/>
              <a:chOff x="3034597" y="1299446"/>
              <a:chExt cx="2734043" cy="3482342"/>
            </a:xfrm>
          </p:grpSpPr>
          <p:cxnSp>
            <p:nvCxnSpPr>
              <p:cNvPr id="122" name="直接连接符 247">
                <a:extLst>
                  <a:ext uri="{FF2B5EF4-FFF2-40B4-BE49-F238E27FC236}">
                    <a16:creationId xmlns:a16="http://schemas.microsoft.com/office/drawing/2014/main" id="{345EE3DE-2F2F-2D55-903B-772C3E01E2A3}"/>
                  </a:ext>
                </a:extLst>
              </p:cNvPr>
              <p:cNvCxnSpPr/>
              <p:nvPr/>
            </p:nvCxnSpPr>
            <p:spPr>
              <a:xfrm>
                <a:off x="5155300" y="1299446"/>
                <a:ext cx="89484" cy="89484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5A59FDDE-8690-2A4F-BE05-066CFC51CDC7}"/>
                  </a:ext>
                </a:extLst>
              </p:cNvPr>
              <p:cNvGrpSpPr/>
              <p:nvPr/>
            </p:nvGrpSpPr>
            <p:grpSpPr>
              <a:xfrm>
                <a:off x="3034597" y="1305796"/>
                <a:ext cx="2734043" cy="3475992"/>
                <a:chOff x="3034597" y="1305796"/>
                <a:chExt cx="2734043" cy="3475992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551E89DD-5EA2-E7E1-43EA-2A063E87AE03}"/>
                    </a:ext>
                  </a:extLst>
                </p:cNvPr>
                <p:cNvGrpSpPr/>
                <p:nvPr/>
              </p:nvGrpSpPr>
              <p:grpSpPr>
                <a:xfrm>
                  <a:off x="3034597" y="1344653"/>
                  <a:ext cx="2734043" cy="3437135"/>
                  <a:chOff x="3034597" y="1344653"/>
                  <a:chExt cx="2734043" cy="3437135"/>
                </a:xfrm>
              </p:grpSpPr>
              <p:cxnSp>
                <p:nvCxnSpPr>
                  <p:cNvPr id="127" name="直接连接符 252">
                    <a:extLst>
                      <a:ext uri="{FF2B5EF4-FFF2-40B4-BE49-F238E27FC236}">
                        <a16:creationId xmlns:a16="http://schemas.microsoft.com/office/drawing/2014/main" id="{E6609777-E590-0EE1-CB1D-DF7336209D3B}"/>
                      </a:ext>
                    </a:extLst>
                  </p:cNvPr>
                  <p:cNvCxnSpPr/>
                  <p:nvPr/>
                </p:nvCxnSpPr>
                <p:spPr>
                  <a:xfrm>
                    <a:off x="4556984" y="1344653"/>
                    <a:ext cx="1199894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253">
                    <a:extLst>
                      <a:ext uri="{FF2B5EF4-FFF2-40B4-BE49-F238E27FC236}">
                        <a16:creationId xmlns:a16="http://schemas.microsoft.com/office/drawing/2014/main" id="{41AF2DB7-606A-2777-63C0-4B2C179C3378}"/>
                      </a:ext>
                    </a:extLst>
                  </p:cNvPr>
                  <p:cNvCxnSpPr/>
                  <p:nvPr/>
                </p:nvCxnSpPr>
                <p:spPr>
                  <a:xfrm>
                    <a:off x="5768640" y="1344653"/>
                    <a:ext cx="0" cy="3379747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连接符 254">
                    <a:extLst>
                      <a:ext uri="{FF2B5EF4-FFF2-40B4-BE49-F238E27FC236}">
                        <a16:creationId xmlns:a16="http://schemas.microsoft.com/office/drawing/2014/main" id="{1B642695-19BF-41C0-8DF3-5D9BF0227C44}"/>
                      </a:ext>
                    </a:extLst>
                  </p:cNvPr>
                  <p:cNvCxnSpPr/>
                  <p:nvPr/>
                </p:nvCxnSpPr>
                <p:spPr>
                  <a:xfrm>
                    <a:off x="3034597" y="4722384"/>
                    <a:ext cx="2728028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headEnd type="triangle" w="lg" len="lg"/>
                    <a:tailEnd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636D2C78-F672-BC00-3AFF-A648B23EAD70}"/>
                      </a:ext>
                    </a:extLst>
                  </p:cNvPr>
                  <p:cNvSpPr/>
                  <p:nvPr/>
                </p:nvSpPr>
                <p:spPr>
                  <a:xfrm>
                    <a:off x="3086885" y="4358713"/>
                    <a:ext cx="7040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</a:t>
                    </a:r>
                    <a:r>
                      <a:rPr kumimoji="0" lang="en-US" altLang="zh-CN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zh-CN" b="1" i="1" baseline="-250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0</a:t>
                    </a:r>
                    <a:r>
                      <a:rPr kumimoji="0" lang="en-US" altLang="zh-CN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y</a:t>
                    </a:r>
                    <a:r>
                      <a:rPr lang="en-US" altLang="zh-CN" b="1" i="1" baseline="-2500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-</a:t>
                    </a:r>
                    <a:r>
                      <a:rPr kumimoji="0" lang="en-US" altLang="zh-CN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1</a:t>
                    </a:r>
                    <a:endParaRPr kumimoji="0" lang="zh-CN" altLang="en-US" sz="18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26C4C529-C748-F3F7-562A-5BE043E1FC30}"/>
                      </a:ext>
                    </a:extLst>
                  </p:cNvPr>
                  <p:cNvSpPr/>
                  <p:nvPr/>
                </p:nvSpPr>
                <p:spPr>
                  <a:xfrm>
                    <a:off x="4269308" y="4474011"/>
                    <a:ext cx="319318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2</a:t>
                    </a:r>
                    <a:endParaRPr kumimoji="0" lang="zh-CN" altLang="en-US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32" name="直接连接符 257">
                    <a:extLst>
                      <a:ext uri="{FF2B5EF4-FFF2-40B4-BE49-F238E27FC236}">
                        <a16:creationId xmlns:a16="http://schemas.microsoft.com/office/drawing/2014/main" id="{4D77E6D8-272C-E772-B979-62803668CF11}"/>
                      </a:ext>
                    </a:extLst>
                  </p:cNvPr>
                  <p:cNvCxnSpPr/>
                  <p:nvPr/>
                </p:nvCxnSpPr>
                <p:spPr>
                  <a:xfrm>
                    <a:off x="4337636" y="4687353"/>
                    <a:ext cx="89484" cy="89484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25" name="直接连接符 250">
                  <a:extLst>
                    <a:ext uri="{FF2B5EF4-FFF2-40B4-BE49-F238E27FC236}">
                      <a16:creationId xmlns:a16="http://schemas.microsoft.com/office/drawing/2014/main" id="{7E1A2A5B-C89B-D419-ED92-AC4E9005D709}"/>
                    </a:ext>
                  </a:extLst>
                </p:cNvPr>
                <p:cNvCxnSpPr/>
                <p:nvPr/>
              </p:nvCxnSpPr>
              <p:spPr>
                <a:xfrm flipV="1">
                  <a:off x="4556984" y="1344653"/>
                  <a:ext cx="0" cy="31578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B210910-C6C3-34A6-CE1C-4B9FF80D8B24}"/>
                    </a:ext>
                  </a:extLst>
                </p:cNvPr>
                <p:cNvSpPr/>
                <p:nvPr/>
              </p:nvSpPr>
              <p:spPr>
                <a:xfrm>
                  <a:off x="4941201" y="1305796"/>
                  <a:ext cx="53091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n+2</a:t>
                  </a:r>
                  <a:endParaRPr kumimoji="0" lang="zh-CN" altLang="en-US" sz="14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FB63F79-4EA3-AB2D-3827-5235DBC395F5}"/>
              </a:ext>
            </a:extLst>
          </p:cNvPr>
          <p:cNvSpPr txBox="1"/>
          <p:nvPr/>
        </p:nvSpPr>
        <p:spPr>
          <a:xfrm>
            <a:off x="891289" y="3278589"/>
            <a:ext cx="6102350" cy="39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算术右移：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{∑,Y}= {∑+(Y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n+1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-Y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)[X]</a:t>
            </a:r>
            <a:r>
              <a:rPr kumimoji="0" lang="zh-CN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,Y}/2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09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06887" y="1070740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089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乘法运算部件实现方法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1" y="1529218"/>
            <a:ext cx="9908185" cy="534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核心算法：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个部分积的累加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无乘法器实现（例如：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Intel 8008/8080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编译器生成子程序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补码的布斯一位乘（例如：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Intel 8086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个全加器，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" altLang="zh-CN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个全加器时延，电路面积小</a:t>
            </a:r>
            <a:endParaRPr lang="en" altLang="zh-CN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补码的布斯二位乘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减少相加数，速度更快，增加额外电路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阵列乘法器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n*(n-1)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个全加器，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级全加器时延，电路面积大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华莱士树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更多全加器，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" altLang="zh-CN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级全加器时延，电路面积更大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主流乘法器：布斯二位乘法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华莱士树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流水实现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78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71483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语言中整数的乘法运算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1" y="2124653"/>
            <a:ext cx="9908185" cy="419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两个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位整数的乘积只取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位乘积中的低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无溢出判断，如何判断乘积是正确的？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有符号：乘积的高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位，全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无符号：乘积的高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220529-B398-20CF-EF3F-4DB68F530014}"/>
              </a:ext>
            </a:extLst>
          </p:cNvPr>
          <p:cNvSpPr txBox="1"/>
          <p:nvPr/>
        </p:nvSpPr>
        <p:spPr>
          <a:xfrm>
            <a:off x="830301" y="2817651"/>
            <a:ext cx="6102350" cy="187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 err="1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mul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,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y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)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{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int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z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y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sz="1800" b="1" dirty="0">
                <a:solidFill>
                  <a:srgbClr val="0000A0"/>
                </a:solidFill>
                <a:latin typeface="Courier New"/>
                <a:ea typeface="宋体"/>
                <a:cs typeface="Times New Roman"/>
              </a:rPr>
              <a:t>return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z</a:t>
            </a: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  <a:p>
            <a:pPr marL="469900" lvl="1" indent="0">
              <a:lnSpc>
                <a:spcPct val="130000"/>
              </a:lnSpc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}</a:t>
            </a:r>
            <a:endParaRPr lang="zh-CN" altLang="zh-CN" sz="2800" b="1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E51112E-3C64-48A3-0B00-EE6E23DE5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944" y="3538044"/>
            <a:ext cx="5617964" cy="106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x*y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被转换为乘法指令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4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运算电路得到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位乘积，只取低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位赋给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1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954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整数的乘法运算溢出判断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1" y="2124653"/>
            <a:ext cx="9908185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定义无符号乘法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=x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有符号乘法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pt-B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000" b="0" i="0" u="none" strike="noStrike" kern="1200" cap="none" spc="0" normalizeH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aseline="-25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uh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baseline="-25000" dirty="0" err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无符号乘法和有符号乘法的结果外的其余高位部分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无符号：若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每位都为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，则不溢出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符号：若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每位都等于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的最高位，则不溢出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A5A1D6-49AB-13EC-0B85-3FFB64C74DEF}"/>
              </a:ext>
            </a:extLst>
          </p:cNvPr>
          <p:cNvGrpSpPr/>
          <p:nvPr/>
        </p:nvGrpSpPr>
        <p:grpSpPr>
          <a:xfrm>
            <a:off x="8060446" y="1299891"/>
            <a:ext cx="2451099" cy="2438400"/>
            <a:chOff x="1220789" y="4321175"/>
            <a:chExt cx="2451099" cy="2438400"/>
          </a:xfrm>
        </p:grpSpPr>
        <p:sp>
          <p:nvSpPr>
            <p:cNvPr id="49" name="Text Box 5">
              <a:extLst>
                <a:ext uri="{FF2B5EF4-FFF2-40B4-BE49-F238E27FC236}">
                  <a16:creationId xmlns:a16="http://schemas.microsoft.com/office/drawing/2014/main" id="{405495DB-D75B-F062-2411-8C2CB7A6E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400" y="5313363"/>
              <a:ext cx="2116138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无符号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50" name="Line 6">
              <a:extLst>
                <a:ext uri="{FF2B5EF4-FFF2-40B4-BE49-F238E27FC236}">
                  <a16:creationId xmlns:a16="http://schemas.microsoft.com/office/drawing/2014/main" id="{1D35903B-651E-77AC-6E07-2BA795F29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006" y="5780088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7">
              <a:extLst>
                <a:ext uri="{FF2B5EF4-FFF2-40B4-BE49-F238E27FC236}">
                  <a16:creationId xmlns:a16="http://schemas.microsoft.com/office/drawing/2014/main" id="{934FE3E0-1394-9F06-E881-D27CB7976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7688" y="5788819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DFA85973-190C-6AFD-3224-B6ACA04D7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1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E9059C85-76B2-533E-95D7-F04A1DB586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3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5161B71-A0DE-135A-7563-EB008EA80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8313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FE71031D-F1E9-F059-CE8D-32438F995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788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21F43B8-6EC2-1263-7F0F-33F1A1CAF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638" y="499745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58870D4A-B060-5E1F-2282-43E2B91E9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5" y="5041900"/>
              <a:ext cx="179388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45C7EB0B-7674-F3E5-70B6-F697E09D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62960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0" name="Text Box 15">
              <a:extLst>
                <a:ext uri="{FF2B5EF4-FFF2-40B4-BE49-F238E27FC236}">
                  <a16:creationId xmlns:a16="http://schemas.microsoft.com/office/drawing/2014/main" id="{21E5E46C-78F5-78C7-C318-DE0F2D5FD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263" y="63023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1" name="Text Box 16">
              <a:extLst>
                <a:ext uri="{FF2B5EF4-FFF2-40B4-BE49-F238E27FC236}">
                  <a16:creationId xmlns:a16="http://schemas.microsoft.com/office/drawing/2014/main" id="{F41A852E-8FAA-90D8-FAEC-2D08D1046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7938" y="43227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4C392FC3-2FC8-1D71-9B39-0A9C34A9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789" y="475521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CFB071B6-60B8-D4B7-93B9-9092D7E4E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363" y="48244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AC09CE06-FD71-2C30-2CD9-657F17AF8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250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Text Box 20">
              <a:extLst>
                <a:ext uri="{FF2B5EF4-FFF2-40B4-BE49-F238E27FC236}">
                  <a16:creationId xmlns:a16="http://schemas.microsoft.com/office/drawing/2014/main" id="{5461EEEB-C8C2-7B2C-1949-5DBDBF1D8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138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E8AC24F6-3AE6-F0E8-B760-5689A9D6F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663" y="4321175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6D92206-3F6C-DA71-0BFC-C1C9BCC49B36}"/>
              </a:ext>
            </a:extLst>
          </p:cNvPr>
          <p:cNvGrpSpPr/>
          <p:nvPr/>
        </p:nvGrpSpPr>
        <p:grpSpPr>
          <a:xfrm>
            <a:off x="8262058" y="4078351"/>
            <a:ext cx="2249487" cy="2482850"/>
            <a:chOff x="6418263" y="4284663"/>
            <a:chExt cx="2249487" cy="2482850"/>
          </a:xfrm>
        </p:grpSpPr>
        <p:sp>
          <p:nvSpPr>
            <p:cNvPr id="69" name="Text Box 22">
              <a:extLst>
                <a:ext uri="{FF2B5EF4-FFF2-40B4-BE49-F238E27FC236}">
                  <a16:creationId xmlns:a16="http://schemas.microsoft.com/office/drawing/2014/main" id="{3333A0F9-9785-F249-2E07-ADE333E73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8263" y="5321300"/>
              <a:ext cx="2116137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0033CC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有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DA1071FE-289C-85B2-C93E-C89F57796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3869" y="579355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24">
              <a:extLst>
                <a:ext uri="{FF2B5EF4-FFF2-40B4-BE49-F238E27FC236}">
                  <a16:creationId xmlns:a16="http://schemas.microsoft.com/office/drawing/2014/main" id="{E4FEF25C-4B7F-5510-B518-5442F919D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3550" y="5794582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25">
              <a:extLst>
                <a:ext uri="{FF2B5EF4-FFF2-40B4-BE49-F238E27FC236}">
                  <a16:creationId xmlns:a16="http://schemas.microsoft.com/office/drawing/2014/main" id="{EE574F77-BACE-D3D7-91B8-7C0C6F03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89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26">
              <a:extLst>
                <a:ext uri="{FF2B5EF4-FFF2-40B4-BE49-F238E27FC236}">
                  <a16:creationId xmlns:a16="http://schemas.microsoft.com/office/drawing/2014/main" id="{8BCF9FA2-FC0F-6430-8039-46230384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31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A6204380-DC27-C006-B148-D68C67A4E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4175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89AE4555-1425-D757-17FA-EFABAF402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4650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29">
              <a:extLst>
                <a:ext uri="{FF2B5EF4-FFF2-40B4-BE49-F238E27FC236}">
                  <a16:creationId xmlns:a16="http://schemas.microsoft.com/office/drawing/2014/main" id="{F06BB7AA-D002-D6C6-82C9-0D92E36E3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500" y="500538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Line 30">
              <a:extLst>
                <a:ext uri="{FF2B5EF4-FFF2-40B4-BE49-F238E27FC236}">
                  <a16:creationId xmlns:a16="http://schemas.microsoft.com/office/drawing/2014/main" id="{3B2D7AC3-8724-25DB-20DF-7DA71FFFA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4288" y="5049838"/>
              <a:ext cx="179387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31">
              <a:extLst>
                <a:ext uri="{FF2B5EF4-FFF2-40B4-BE49-F238E27FC236}">
                  <a16:creationId xmlns:a16="http://schemas.microsoft.com/office/drawing/2014/main" id="{1AFC9B70-9CD6-23E3-CB2B-46CA75E3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63039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79" name="Text Box 32">
              <a:extLst>
                <a:ext uri="{FF2B5EF4-FFF2-40B4-BE49-F238E27FC236}">
                  <a16:creationId xmlns:a16="http://schemas.microsoft.com/office/drawing/2014/main" id="{DC6F4C5F-5798-FF62-09C1-AE99E9007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8125" y="63103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0" name="Text Box 33">
              <a:extLst>
                <a:ext uri="{FF2B5EF4-FFF2-40B4-BE49-F238E27FC236}">
                  <a16:creationId xmlns:a16="http://schemas.microsoft.com/office/drawing/2014/main" id="{ACEEB820-DCB4-FD7F-0A18-AAC6759CF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29299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1" name="Text Box 34">
              <a:extLst>
                <a:ext uri="{FF2B5EF4-FFF2-40B4-BE49-F238E27FC236}">
                  <a16:creationId xmlns:a16="http://schemas.microsoft.com/office/drawing/2014/main" id="{92D22859-1A3B-7117-017B-C1BB9C7C6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4917" y="482219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Text Box 35">
              <a:extLst>
                <a:ext uri="{FF2B5EF4-FFF2-40B4-BE49-F238E27FC236}">
                  <a16:creationId xmlns:a16="http://schemas.microsoft.com/office/drawing/2014/main" id="{25C1B1A5-719F-64B6-ECEA-4669E3F19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225" y="482600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Text Box 36">
              <a:extLst>
                <a:ext uri="{FF2B5EF4-FFF2-40B4-BE49-F238E27FC236}">
                  <a16:creationId xmlns:a16="http://schemas.microsoft.com/office/drawing/2014/main" id="{F72D6AC8-BC47-3E13-A10C-4D57C10B3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113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Text Box 37">
              <a:extLst>
                <a:ext uri="{FF2B5EF4-FFF2-40B4-BE49-F238E27FC236}">
                  <a16:creationId xmlns:a16="http://schemas.microsoft.com/office/drawing/2014/main" id="{7336F4AE-AB56-E7D7-BB3F-082F06808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8000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Text Box 40">
              <a:extLst>
                <a:ext uri="{FF2B5EF4-FFF2-40B4-BE49-F238E27FC236}">
                  <a16:creationId xmlns:a16="http://schemas.microsoft.com/office/drawing/2014/main" id="{16DD4F96-4DA6-6F65-6EC6-4E654E3A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7038" y="4284663"/>
              <a:ext cx="630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5597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99541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整数的乘法运算溢出判断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830302" y="2124653"/>
            <a:ext cx="6734844" cy="326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硬件不判溢出，仅保留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位乘积，供软件使用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如果程序不判断溢出，编译器也不生成用于溢出处理的代码，则会发生整数乘法的溢出问题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乘法的操作数长度为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，而乘积长度为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MIPS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位乘法运算的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位乘积存放在寄存器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实际上，乘法指令可生成溢出标志，编译器也可使用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位乘积来判断是否溢出</a:t>
            </a:r>
            <a:endParaRPr kumimoji="0" lang="e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A5A1D6-49AB-13EC-0B85-3FFB64C74DEF}"/>
              </a:ext>
            </a:extLst>
          </p:cNvPr>
          <p:cNvGrpSpPr/>
          <p:nvPr/>
        </p:nvGrpSpPr>
        <p:grpSpPr>
          <a:xfrm>
            <a:off x="8060446" y="1299891"/>
            <a:ext cx="2451099" cy="2438400"/>
            <a:chOff x="1220789" y="4321175"/>
            <a:chExt cx="2451099" cy="2438400"/>
          </a:xfrm>
        </p:grpSpPr>
        <p:sp>
          <p:nvSpPr>
            <p:cNvPr id="49" name="Text Box 5">
              <a:extLst>
                <a:ext uri="{FF2B5EF4-FFF2-40B4-BE49-F238E27FC236}">
                  <a16:creationId xmlns:a16="http://schemas.microsoft.com/office/drawing/2014/main" id="{405495DB-D75B-F062-2411-8C2CB7A6E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400" y="5313363"/>
              <a:ext cx="2116138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无符号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50" name="Line 6">
              <a:extLst>
                <a:ext uri="{FF2B5EF4-FFF2-40B4-BE49-F238E27FC236}">
                  <a16:creationId xmlns:a16="http://schemas.microsoft.com/office/drawing/2014/main" id="{1D35903B-651E-77AC-6E07-2BA795F29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006" y="5780088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7">
              <a:extLst>
                <a:ext uri="{FF2B5EF4-FFF2-40B4-BE49-F238E27FC236}">
                  <a16:creationId xmlns:a16="http://schemas.microsoft.com/office/drawing/2014/main" id="{934FE3E0-1394-9F06-E881-D27CB7976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7688" y="5788819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DFA85973-190C-6AFD-3224-B6ACA04D7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31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E9059C85-76B2-533E-95D7-F04A1DB586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7325" y="4727575"/>
              <a:ext cx="0" cy="5857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5161B71-A0DE-135A-7563-EB008EA80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8313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FE71031D-F1E9-F059-CE8D-32438F995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788" y="603250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2">
              <a:extLst>
                <a:ext uri="{FF2B5EF4-FFF2-40B4-BE49-F238E27FC236}">
                  <a16:creationId xmlns:a16="http://schemas.microsoft.com/office/drawing/2014/main" id="{C21F43B8-6EC2-1263-7F0F-33F1A1CAF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638" y="4997450"/>
              <a:ext cx="179387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58870D4A-B060-5E1F-2282-43E2B91E9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8425" y="5041900"/>
              <a:ext cx="179388" cy="9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45C7EB0B-7674-F3E5-70B6-F697E09D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629602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0" name="Text Box 15">
              <a:extLst>
                <a:ext uri="{FF2B5EF4-FFF2-40B4-BE49-F238E27FC236}">
                  <a16:creationId xmlns:a16="http://schemas.microsoft.com/office/drawing/2014/main" id="{21E5E46C-78F5-78C7-C318-DE0F2D5FD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263" y="6302375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1" name="Text Box 16">
              <a:extLst>
                <a:ext uri="{FF2B5EF4-FFF2-40B4-BE49-F238E27FC236}">
                  <a16:creationId xmlns:a16="http://schemas.microsoft.com/office/drawing/2014/main" id="{F41A852E-8FAA-90D8-FAEC-2D08D1046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7938" y="43227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</a:t>
              </a: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4C392FC3-2FC8-1D71-9B39-0A9C34A9A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789" y="475521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CFB071B6-60B8-D4B7-93B9-9092D7E4E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363" y="48244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AC09CE06-FD71-2C30-2CD9-657F17AF8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250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Text Box 20">
              <a:extLst>
                <a:ext uri="{FF2B5EF4-FFF2-40B4-BE49-F238E27FC236}">
                  <a16:creationId xmlns:a16="http://schemas.microsoft.com/office/drawing/2014/main" id="{5461EEEB-C8C2-7B2C-1949-5DBDBF1D8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2138" y="58531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Text Box 39">
              <a:extLst>
                <a:ext uri="{FF2B5EF4-FFF2-40B4-BE49-F238E27FC236}">
                  <a16:creationId xmlns:a16="http://schemas.microsoft.com/office/drawing/2014/main" id="{E8AC24F6-3AE6-F0E8-B760-5689A9D6F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663" y="4321175"/>
              <a:ext cx="674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uh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6D92206-3F6C-DA71-0BFC-C1C9BCC49B36}"/>
              </a:ext>
            </a:extLst>
          </p:cNvPr>
          <p:cNvGrpSpPr/>
          <p:nvPr/>
        </p:nvGrpSpPr>
        <p:grpSpPr>
          <a:xfrm>
            <a:off x="8262058" y="4078351"/>
            <a:ext cx="2249487" cy="2482850"/>
            <a:chOff x="6418263" y="4284663"/>
            <a:chExt cx="2249487" cy="2482850"/>
          </a:xfrm>
        </p:grpSpPr>
        <p:sp>
          <p:nvSpPr>
            <p:cNvPr id="69" name="Text Box 22">
              <a:extLst>
                <a:ext uri="{FF2B5EF4-FFF2-40B4-BE49-F238E27FC236}">
                  <a16:creationId xmlns:a16="http://schemas.microsoft.com/office/drawing/2014/main" id="{3333A0F9-9785-F249-2E07-ADE333E73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8263" y="5321300"/>
              <a:ext cx="2116137" cy="4667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0033CC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有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符号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乘法器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DA1071FE-289C-85B2-C93E-C89F57796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3869" y="579355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Line 24">
              <a:extLst>
                <a:ext uri="{FF2B5EF4-FFF2-40B4-BE49-F238E27FC236}">
                  <a16:creationId xmlns:a16="http://schemas.microsoft.com/office/drawing/2014/main" id="{E4FEF25C-4B7F-5510-B518-5442F919D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3550" y="5794582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Line 25">
              <a:extLst>
                <a:ext uri="{FF2B5EF4-FFF2-40B4-BE49-F238E27FC236}">
                  <a16:creationId xmlns:a16="http://schemas.microsoft.com/office/drawing/2014/main" id="{EE574F77-BACE-D3D7-91B8-7C0C6F03B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89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Line 26">
              <a:extLst>
                <a:ext uri="{FF2B5EF4-FFF2-40B4-BE49-F238E27FC236}">
                  <a16:creationId xmlns:a16="http://schemas.microsoft.com/office/drawing/2014/main" id="{8BCF9FA2-FC0F-6430-8039-46230384B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3188" y="4735513"/>
              <a:ext cx="0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27">
              <a:extLst>
                <a:ext uri="{FF2B5EF4-FFF2-40B4-BE49-F238E27FC236}">
                  <a16:creationId xmlns:a16="http://schemas.microsoft.com/office/drawing/2014/main" id="{A6204380-DC27-C006-B148-D68C67A4E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4175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89AE4555-1425-D757-17FA-EFABAF402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4650" y="604043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Line 29">
              <a:extLst>
                <a:ext uri="{FF2B5EF4-FFF2-40B4-BE49-F238E27FC236}">
                  <a16:creationId xmlns:a16="http://schemas.microsoft.com/office/drawing/2014/main" id="{F06BB7AA-D002-D6C6-82C9-0D92E36E3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500" y="5005388"/>
              <a:ext cx="179388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Line 30">
              <a:extLst>
                <a:ext uri="{FF2B5EF4-FFF2-40B4-BE49-F238E27FC236}">
                  <a16:creationId xmlns:a16="http://schemas.microsoft.com/office/drawing/2014/main" id="{3B2D7AC3-8724-25DB-20DF-7DA71FFFA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34288" y="5049838"/>
              <a:ext cx="179387" cy="90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31">
              <a:extLst>
                <a:ext uri="{FF2B5EF4-FFF2-40B4-BE49-F238E27FC236}">
                  <a16:creationId xmlns:a16="http://schemas.microsoft.com/office/drawing/2014/main" id="{1AFC9B70-9CD6-23E3-CB2B-46CA75E34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630396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79" name="Text Box 32">
              <a:extLst>
                <a:ext uri="{FF2B5EF4-FFF2-40B4-BE49-F238E27FC236}">
                  <a16:creationId xmlns:a16="http://schemas.microsoft.com/office/drawing/2014/main" id="{DC6F4C5F-5798-FF62-09C1-AE99E9007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8125" y="6310313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Y</a:t>
              </a:r>
              <a:r>
                <a:rPr kumimoji="0" lang="en-US" altLang="zh-CN" sz="2400" b="1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0" name="Text Box 33">
              <a:extLst>
                <a:ext uri="{FF2B5EF4-FFF2-40B4-BE49-F238E27FC236}">
                  <a16:creationId xmlns:a16="http://schemas.microsoft.com/office/drawing/2014/main" id="{ACEEB820-DCB4-FD7F-0A18-AAC6759CF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292992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</a:t>
              </a:r>
            </a:p>
          </p:txBody>
        </p:sp>
        <p:sp>
          <p:nvSpPr>
            <p:cNvPr id="81" name="Text Box 34">
              <a:extLst>
                <a:ext uri="{FF2B5EF4-FFF2-40B4-BE49-F238E27FC236}">
                  <a16:creationId xmlns:a16="http://schemas.microsoft.com/office/drawing/2014/main" id="{92D22859-1A3B-7117-017B-C1BB9C7C6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4917" y="482219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Text Box 35">
              <a:extLst>
                <a:ext uri="{FF2B5EF4-FFF2-40B4-BE49-F238E27FC236}">
                  <a16:creationId xmlns:a16="http://schemas.microsoft.com/office/drawing/2014/main" id="{25C1B1A5-719F-64B6-ECEA-4669E3F19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225" y="482600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Text Box 36">
              <a:extLst>
                <a:ext uri="{FF2B5EF4-FFF2-40B4-BE49-F238E27FC236}">
                  <a16:creationId xmlns:a16="http://schemas.microsoft.com/office/drawing/2014/main" id="{F72D6AC8-BC47-3E13-A10C-4D57C10B3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113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Text Box 37">
              <a:extLst>
                <a:ext uri="{FF2B5EF4-FFF2-40B4-BE49-F238E27FC236}">
                  <a16:creationId xmlns:a16="http://schemas.microsoft.com/office/drawing/2014/main" id="{7336F4AE-AB56-E7D7-BB3F-082F06808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8000" y="5861050"/>
              <a:ext cx="539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n</a:t>
              </a:r>
              <a:endParaRPr kumimoji="0" lang="en-US" altLang="zh-CN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Text Box 40">
              <a:extLst>
                <a:ext uri="{FF2B5EF4-FFF2-40B4-BE49-F238E27FC236}">
                  <a16:creationId xmlns:a16="http://schemas.microsoft.com/office/drawing/2014/main" id="{16DD4F96-4DA6-6F65-6EC6-4E654E3A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7038" y="4284663"/>
              <a:ext cx="630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400" b="1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B88F4D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+mn-cs"/>
                </a:rPr>
                <a:t>sh</a:t>
              </a:r>
              <a:endPara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881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81862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整数变量与常量的乘法运算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796314" y="1946853"/>
            <a:ext cx="10303485" cy="465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整数乘法相较于移位和加法运算慢很多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编译器在处理变量与常量相乘时，可用其它快速运算代替乘法，例如：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移位加减组合运算和直接相乘结果一样的（包括溢出）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是否优化取决于多种因素，例如组合运算周期数是否小于乘法开销，是否有指定的编译优化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补码的除法运算？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36E254-0589-D5B5-9F4B-3C6160B37A79}"/>
              </a:ext>
            </a:extLst>
          </p:cNvPr>
          <p:cNvSpPr txBox="1"/>
          <p:nvPr/>
        </p:nvSpPr>
        <p:spPr>
          <a:xfrm>
            <a:off x="1092201" y="3102462"/>
            <a:ext cx="7439024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x*20</a:t>
            </a:r>
            <a:r>
              <a:rPr lang="zh-CN" altLang="en-US" sz="2000" dirty="0">
                <a:solidFill>
                  <a:srgbClr val="008000"/>
                </a:solidFill>
              </a:rPr>
              <a:t>  </a:t>
            </a:r>
            <a:r>
              <a:rPr lang="en-US" altLang="zh-CN" sz="2000" dirty="0">
                <a:solidFill>
                  <a:srgbClr val="008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(x&lt;&lt;4)+(x&lt;&lt;2)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乘法转换成了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次移位和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次加法</a:t>
            </a:r>
            <a:endParaRPr lang="en-US" altLang="zh-CN" sz="2000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35000"/>
              </a:spcBef>
              <a:buFontTx/>
              <a:buNone/>
            </a:pP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x*15 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(x&lt;&lt;4) – x          </a:t>
            </a:r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乘法转换成了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次移位和</a:t>
            </a:r>
            <a:r>
              <a:rPr lang="en-US" altLang="zh-CN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次减法</a:t>
            </a:r>
            <a:endParaRPr lang="zh-CN" altLang="en-US" sz="2000" dirty="0">
              <a:solidFill>
                <a:srgbClr val="B88F4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16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算术逻辑部件（</a:t>
            </a:r>
            <a:r>
              <a:rPr lang="en-US" altLang="zh-CN" sz="3200" dirty="0">
                <a:solidFill>
                  <a:schemeClr val="bg1"/>
                </a:solidFill>
              </a:rPr>
              <a:t>ALU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78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AE9225F-43BF-6F71-A6B0-AC3C58E6F464}"/>
              </a:ext>
            </a:extLst>
          </p:cNvPr>
          <p:cNvSpPr txBox="1"/>
          <p:nvPr/>
        </p:nvSpPr>
        <p:spPr>
          <a:xfrm>
            <a:off x="796314" y="1946853"/>
            <a:ext cx="10303485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运算的电路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负责存储操作数和标识位的寄存器件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负责决定输入数据和输出数据的选择器件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如何组织起来构建简洁高效的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9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9546969-1986-CED1-77B5-EAC7FC447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3243"/>
              </p:ext>
            </p:extLst>
          </p:nvPr>
        </p:nvGraphicFramePr>
        <p:xfrm>
          <a:off x="806698" y="2221665"/>
          <a:ext cx="10818565" cy="420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13">
                  <a:extLst>
                    <a:ext uri="{9D8B030D-6E8A-4147-A177-3AD203B41FA5}">
                      <a16:colId xmlns:a16="http://schemas.microsoft.com/office/drawing/2014/main" val="1708479787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3257417781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2848588993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406631359"/>
                    </a:ext>
                  </a:extLst>
                </a:gridCol>
                <a:gridCol w="2163713">
                  <a:extLst>
                    <a:ext uri="{9D8B030D-6E8A-4147-A177-3AD203B41FA5}">
                      <a16:colId xmlns:a16="http://schemas.microsoft.com/office/drawing/2014/main" val="2203484928"/>
                    </a:ext>
                  </a:extLst>
                </a:gridCol>
              </a:tblGrid>
              <a:tr h="6888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异或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多路选择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46905840"/>
                  </a:ext>
                </a:extLst>
              </a:tr>
              <a:tr h="24239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62422"/>
                  </a:ext>
                </a:extLst>
              </a:tr>
              <a:tr h="1092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~a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&amp;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|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a ^ 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a:t>c = (s==0)?a,b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 Black" panose="020B0A02040204020203" pitchFamily="34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98439097"/>
                  </a:ext>
                </a:extLst>
              </a:tr>
            </a:tbl>
          </a:graphicData>
        </a:graphic>
      </p:graphicFrame>
      <p:grpSp>
        <p:nvGrpSpPr>
          <p:cNvPr id="6" name="Group 69">
            <a:extLst>
              <a:ext uri="{FF2B5EF4-FFF2-40B4-BE49-F238E27FC236}">
                <a16:creationId xmlns:a16="http://schemas.microsoft.com/office/drawing/2014/main" id="{826D6408-87A5-DA0C-FAA5-2EA12DD3CAEB}"/>
              </a:ext>
            </a:extLst>
          </p:cNvPr>
          <p:cNvGrpSpPr/>
          <p:nvPr/>
        </p:nvGrpSpPr>
        <p:grpSpPr>
          <a:xfrm>
            <a:off x="3389614" y="3747268"/>
            <a:ext cx="1410365" cy="581286"/>
            <a:chOff x="4042896" y="1715661"/>
            <a:chExt cx="1798163" cy="741118"/>
          </a:xfrm>
        </p:grpSpPr>
        <p:cxnSp>
          <p:nvCxnSpPr>
            <p:cNvPr id="7" name="Straight Connector 27">
              <a:extLst>
                <a:ext uri="{FF2B5EF4-FFF2-40B4-BE49-F238E27FC236}">
                  <a16:creationId xmlns:a16="http://schemas.microsoft.com/office/drawing/2014/main" id="{2D09A1AA-FEA8-50B8-0BC8-EF40F0DB84C0}"/>
                </a:ext>
              </a:extLst>
            </p:cNvPr>
            <p:cNvCxnSpPr/>
            <p:nvPr/>
          </p:nvCxnSpPr>
          <p:spPr>
            <a:xfrm flipV="1">
              <a:off x="4042896" y="2298791"/>
              <a:ext cx="41510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CB1273BF-1A09-4FF1-180B-358BA4236BD5}"/>
                </a:ext>
              </a:extLst>
            </p:cNvPr>
            <p:cNvCxnSpPr/>
            <p:nvPr/>
          </p:nvCxnSpPr>
          <p:spPr>
            <a:xfrm flipV="1">
              <a:off x="4042896" y="1870675"/>
              <a:ext cx="41510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B7D6F017-5E7E-D8E2-6367-DC96E91D6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8" y="2086966"/>
              <a:ext cx="494741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elay 68">
              <a:extLst>
                <a:ext uri="{FF2B5EF4-FFF2-40B4-BE49-F238E27FC236}">
                  <a16:creationId xmlns:a16="http://schemas.microsoft.com/office/drawing/2014/main" id="{80A917EB-3708-DEFB-6EC3-4EF2EDC1B383}"/>
                </a:ext>
              </a:extLst>
            </p:cNvPr>
            <p:cNvSpPr/>
            <p:nvPr/>
          </p:nvSpPr>
          <p:spPr>
            <a:xfrm>
              <a:off x="4451796" y="1715661"/>
              <a:ext cx="882699" cy="741118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1" name="Group 96">
            <a:extLst>
              <a:ext uri="{FF2B5EF4-FFF2-40B4-BE49-F238E27FC236}">
                <a16:creationId xmlns:a16="http://schemas.microsoft.com/office/drawing/2014/main" id="{D4C49A33-DAF4-3EA7-EEBB-BE6A4BD3A309}"/>
              </a:ext>
            </a:extLst>
          </p:cNvPr>
          <p:cNvGrpSpPr/>
          <p:nvPr/>
        </p:nvGrpSpPr>
        <p:grpSpPr>
          <a:xfrm>
            <a:off x="1314017" y="3755357"/>
            <a:ext cx="1342021" cy="590507"/>
            <a:chOff x="379248" y="5807937"/>
            <a:chExt cx="1711027" cy="752875"/>
          </a:xfrm>
        </p:grpSpPr>
        <p:cxnSp>
          <p:nvCxnSpPr>
            <p:cNvPr id="12" name="Straight Connector 97">
              <a:extLst>
                <a:ext uri="{FF2B5EF4-FFF2-40B4-BE49-F238E27FC236}">
                  <a16:creationId xmlns:a16="http://schemas.microsoft.com/office/drawing/2014/main" id="{35D2B6AA-F68F-A642-173A-8B23B8A1B833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8">
              <a:extLst>
                <a:ext uri="{FF2B5EF4-FFF2-40B4-BE49-F238E27FC236}">
                  <a16:creationId xmlns:a16="http://schemas.microsoft.com/office/drawing/2014/main" id="{D218C1DB-6A67-B139-4EB5-39F57943E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3384" y="6184637"/>
              <a:ext cx="526891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99">
              <a:extLst>
                <a:ext uri="{FF2B5EF4-FFF2-40B4-BE49-F238E27FC236}">
                  <a16:creationId xmlns:a16="http://schemas.microsoft.com/office/drawing/2014/main" id="{09EE8141-A639-0346-D427-70FFC3948B65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sp>
          <p:nvSpPr>
            <p:cNvPr id="15" name="Triangle 100">
              <a:extLst>
                <a:ext uri="{FF2B5EF4-FFF2-40B4-BE49-F238E27FC236}">
                  <a16:creationId xmlns:a16="http://schemas.microsoft.com/office/drawing/2014/main" id="{1307394E-A436-BDDD-2C03-4C0C3DFF7D89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844383-E79B-F7DD-9C66-A7DA0CA3664E}"/>
              </a:ext>
            </a:extLst>
          </p:cNvPr>
          <p:cNvGrpSpPr/>
          <p:nvPr/>
        </p:nvGrpSpPr>
        <p:grpSpPr>
          <a:xfrm>
            <a:off x="9672695" y="3394495"/>
            <a:ext cx="1741854" cy="1700545"/>
            <a:chOff x="8886321" y="2529408"/>
            <a:chExt cx="1741854" cy="1700545"/>
          </a:xfrm>
        </p:grpSpPr>
        <p:sp>
          <p:nvSpPr>
            <p:cNvPr id="17" name="矩形: 圆角 69">
              <a:extLst>
                <a:ext uri="{FF2B5EF4-FFF2-40B4-BE49-F238E27FC236}">
                  <a16:creationId xmlns:a16="http://schemas.microsoft.com/office/drawing/2014/main" id="{80AD2F42-846E-DA14-153E-E4822B1D41E4}"/>
                </a:ext>
              </a:extLst>
            </p:cNvPr>
            <p:cNvSpPr/>
            <p:nvPr/>
          </p:nvSpPr>
          <p:spPr>
            <a:xfrm>
              <a:off x="9563609" y="2529408"/>
              <a:ext cx="451612" cy="1199453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Rectangle 161">
              <a:extLst>
                <a:ext uri="{FF2B5EF4-FFF2-40B4-BE49-F238E27FC236}">
                  <a16:creationId xmlns:a16="http://schemas.microsoft.com/office/drawing/2014/main" id="{0348F9B9-6F2F-8C14-DFFF-9970C9A6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279" y="2687143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9" name="直接箭头连接符 73">
              <a:extLst>
                <a:ext uri="{FF2B5EF4-FFF2-40B4-BE49-F238E27FC236}">
                  <a16:creationId xmlns:a16="http://schemas.microsoft.com/office/drawing/2014/main" id="{1E327D23-7D14-556A-3106-E36510D87BC0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33" y="2819845"/>
              <a:ext cx="3837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74">
              <a:extLst>
                <a:ext uri="{FF2B5EF4-FFF2-40B4-BE49-F238E27FC236}">
                  <a16:creationId xmlns:a16="http://schemas.microsoft.com/office/drawing/2014/main" id="{F1243CE5-969F-1954-F076-6124DB2D72B2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33" y="3437065"/>
              <a:ext cx="3727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75">
              <a:extLst>
                <a:ext uri="{FF2B5EF4-FFF2-40B4-BE49-F238E27FC236}">
                  <a16:creationId xmlns:a16="http://schemas.microsoft.com/office/drawing/2014/main" id="{30E69F60-2F7F-5DB7-1AE4-566A9FEA51F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555" y="3112336"/>
              <a:ext cx="34814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61">
              <a:extLst>
                <a:ext uri="{FF2B5EF4-FFF2-40B4-BE49-F238E27FC236}">
                  <a16:creationId xmlns:a16="http://schemas.microsoft.com/office/drawing/2014/main" id="{0B748986-ACDF-5B30-2917-E1CC25E06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6967" y="3273944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Rectangle 161">
              <a:extLst>
                <a:ext uri="{FF2B5EF4-FFF2-40B4-BE49-F238E27FC236}">
                  <a16:creationId xmlns:a16="http://schemas.microsoft.com/office/drawing/2014/main" id="{F71C03D2-B223-B930-C929-6B0F259F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3064" y="2854277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1BC68AB-9D41-9C50-997C-D6709AD39059}"/>
                </a:ext>
              </a:extLst>
            </p:cNvPr>
            <p:cNvSpPr txBox="1"/>
            <p:nvPr/>
          </p:nvSpPr>
          <p:spPr>
            <a:xfrm>
              <a:off x="8887429" y="2571447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8589FA9-9798-9F72-1233-0C4D80E2C7EC}"/>
                </a:ext>
              </a:extLst>
            </p:cNvPr>
            <p:cNvSpPr txBox="1"/>
            <p:nvPr/>
          </p:nvSpPr>
          <p:spPr>
            <a:xfrm>
              <a:off x="8886321" y="3173262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cxnSp>
          <p:nvCxnSpPr>
            <p:cNvPr id="27" name="直接箭头连接符 98">
              <a:extLst>
                <a:ext uri="{FF2B5EF4-FFF2-40B4-BE49-F238E27FC236}">
                  <a16:creationId xmlns:a16="http://schemas.microsoft.com/office/drawing/2014/main" id="{2F4BC961-0BD5-7CC8-9D66-D7E854DBF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1061" y="3728861"/>
              <a:ext cx="0" cy="2702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2A5BDB-9C5F-5878-BCF3-76331C40DA4C}"/>
                </a:ext>
              </a:extLst>
            </p:cNvPr>
            <p:cNvSpPr txBox="1"/>
            <p:nvPr/>
          </p:nvSpPr>
          <p:spPr>
            <a:xfrm>
              <a:off x="9789390" y="3768288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s</a:t>
              </a:r>
            </a:p>
          </p:txBody>
        </p:sp>
      </p:grpSp>
      <p:sp>
        <p:nvSpPr>
          <p:cNvPr id="29" name="Rectangle 161">
            <a:extLst>
              <a:ext uri="{FF2B5EF4-FFF2-40B4-BE49-F238E27FC236}">
                <a16:creationId xmlns:a16="http://schemas.microsoft.com/office/drawing/2014/main" id="{B3D19176-AC86-B04C-A29E-1B7D28949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700" y="3791436"/>
            <a:ext cx="185111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c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4CBBEF-CF62-4810-168C-983E1FC6F33E}"/>
              </a:ext>
            </a:extLst>
          </p:cNvPr>
          <p:cNvSpPr txBox="1"/>
          <p:nvPr/>
        </p:nvSpPr>
        <p:spPr>
          <a:xfrm>
            <a:off x="3099025" y="354559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CB0D1F-00D2-4F1E-F488-C327BE424CCE}"/>
              </a:ext>
            </a:extLst>
          </p:cNvPr>
          <p:cNvSpPr txBox="1"/>
          <p:nvPr/>
        </p:nvSpPr>
        <p:spPr>
          <a:xfrm>
            <a:off x="3097179" y="399961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等线" panose="02010600030101010101" pitchFamily="2" charset="-122"/>
              <a:cs typeface="Segoe UI Semibold" panose="020B0702040204020203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515D864-6AF3-A2C0-B920-6719E3CE5A2C}"/>
              </a:ext>
            </a:extLst>
          </p:cNvPr>
          <p:cNvGrpSpPr/>
          <p:nvPr/>
        </p:nvGrpSpPr>
        <p:grpSpPr>
          <a:xfrm>
            <a:off x="7477519" y="3508914"/>
            <a:ext cx="1861606" cy="915681"/>
            <a:chOff x="7331833" y="2846262"/>
            <a:chExt cx="1861606" cy="915681"/>
          </a:xfrm>
        </p:grpSpPr>
        <p:sp>
          <p:nvSpPr>
            <p:cNvPr id="36" name="Delay 68">
              <a:extLst>
                <a:ext uri="{FF2B5EF4-FFF2-40B4-BE49-F238E27FC236}">
                  <a16:creationId xmlns:a16="http://schemas.microsoft.com/office/drawing/2014/main" id="{0E234D39-DCAA-6A6F-7386-22656C17F8FB}"/>
                </a:ext>
              </a:extLst>
            </p:cNvPr>
            <p:cNvSpPr/>
            <p:nvPr/>
          </p:nvSpPr>
          <p:spPr>
            <a:xfrm>
              <a:off x="7910350" y="3046315"/>
              <a:ext cx="692333" cy="581286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5CF87C29-8E58-47DF-9694-D8D13C4A319C}"/>
                </a:ext>
              </a:extLst>
            </p:cNvPr>
            <p:cNvGrpSpPr/>
            <p:nvPr/>
          </p:nvGrpSpPr>
          <p:grpSpPr>
            <a:xfrm>
              <a:off x="7641186" y="3051651"/>
              <a:ext cx="1349024" cy="588516"/>
              <a:chOff x="3675121" y="5425781"/>
              <a:chExt cx="1719957" cy="750335"/>
            </a:xfrm>
          </p:grpSpPr>
          <p:cxnSp>
            <p:nvCxnSpPr>
              <p:cNvPr id="41" name="Straight Connector 66">
                <a:extLst>
                  <a:ext uri="{FF2B5EF4-FFF2-40B4-BE49-F238E27FC236}">
                    <a16:creationId xmlns:a16="http://schemas.microsoft.com/office/drawing/2014/main" id="{84A455E9-9DCE-724E-114A-149425D19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3001" y="5800932"/>
                <a:ext cx="472077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Stored Data 71">
                <a:extLst>
                  <a:ext uri="{FF2B5EF4-FFF2-40B4-BE49-F238E27FC236}">
                    <a16:creationId xmlns:a16="http://schemas.microsoft.com/office/drawing/2014/main" id="{BC3A7A73-E4DC-224C-45CD-CB048A44C495}"/>
                  </a:ext>
                </a:extLst>
              </p:cNvPr>
              <p:cNvSpPr/>
              <p:nvPr/>
            </p:nvSpPr>
            <p:spPr>
              <a:xfrm rot="10800000">
                <a:off x="3994811" y="5425781"/>
                <a:ext cx="82383" cy="7438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D2DEEF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43" name="Stored Data 71">
                <a:extLst>
                  <a:ext uri="{FF2B5EF4-FFF2-40B4-BE49-F238E27FC236}">
                    <a16:creationId xmlns:a16="http://schemas.microsoft.com/office/drawing/2014/main" id="{CE86A824-2DD6-2687-3BA7-FAFA231A0DDD}"/>
                  </a:ext>
                </a:extLst>
              </p:cNvPr>
              <p:cNvSpPr/>
              <p:nvPr/>
            </p:nvSpPr>
            <p:spPr>
              <a:xfrm rot="10800000">
                <a:off x="3905094" y="5432237"/>
                <a:ext cx="82383" cy="7438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D2DEEF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44" name="Straight Connector 62">
                <a:extLst>
                  <a:ext uri="{FF2B5EF4-FFF2-40B4-BE49-F238E27FC236}">
                    <a16:creationId xmlns:a16="http://schemas.microsoft.com/office/drawing/2014/main" id="{EA9EB552-EDDB-003E-AAF5-915F89248C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3217" y="5588294"/>
                <a:ext cx="271164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61">
                <a:extLst>
                  <a:ext uri="{FF2B5EF4-FFF2-40B4-BE49-F238E27FC236}">
                    <a16:creationId xmlns:a16="http://schemas.microsoft.com/office/drawing/2014/main" id="{A2CB1D29-CD06-481F-C4A6-E64BE40A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5121" y="6016408"/>
                <a:ext cx="31235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161">
              <a:extLst>
                <a:ext uri="{FF2B5EF4-FFF2-40B4-BE49-F238E27FC236}">
                  <a16:creationId xmlns:a16="http://schemas.microsoft.com/office/drawing/2014/main" id="{09A956A5-C5F2-32E1-7442-53239E449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328" y="3092104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39B9A9A-8A5B-7059-D55E-9AA219E7B4F5}"/>
                </a:ext>
              </a:extLst>
            </p:cNvPr>
            <p:cNvSpPr txBox="1"/>
            <p:nvPr/>
          </p:nvSpPr>
          <p:spPr>
            <a:xfrm>
              <a:off x="7331833" y="2846262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64F004-911E-2564-8816-E88895199CEF}"/>
                </a:ext>
              </a:extLst>
            </p:cNvPr>
            <p:cNvSpPr txBox="1"/>
            <p:nvPr/>
          </p:nvSpPr>
          <p:spPr>
            <a:xfrm>
              <a:off x="7336337" y="3300278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7C4B026-6942-AD12-FF01-D44179B24AA0}"/>
              </a:ext>
            </a:extLst>
          </p:cNvPr>
          <p:cNvGrpSpPr/>
          <p:nvPr/>
        </p:nvGrpSpPr>
        <p:grpSpPr>
          <a:xfrm>
            <a:off x="5344846" y="3520904"/>
            <a:ext cx="1919332" cy="915681"/>
            <a:chOff x="5199160" y="2858252"/>
            <a:chExt cx="1919332" cy="915681"/>
          </a:xfrm>
        </p:grpSpPr>
        <p:cxnSp>
          <p:nvCxnSpPr>
            <p:cNvPr id="47" name="Straight Connector 88">
              <a:extLst>
                <a:ext uri="{FF2B5EF4-FFF2-40B4-BE49-F238E27FC236}">
                  <a16:creationId xmlns:a16="http://schemas.microsoft.com/office/drawing/2014/main" id="{C202C1E8-3833-F988-DD8E-381C7B4EF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203" y="3365399"/>
              <a:ext cx="370267" cy="1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161">
              <a:extLst>
                <a:ext uri="{FF2B5EF4-FFF2-40B4-BE49-F238E27FC236}">
                  <a16:creationId xmlns:a16="http://schemas.microsoft.com/office/drawing/2014/main" id="{598C5355-C56E-25ED-B54D-BB1524AA1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3381" y="3104094"/>
              <a:ext cx="185111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D3D266A-C316-602C-B9F2-0CAE1540DEBD}"/>
                </a:ext>
              </a:extLst>
            </p:cNvPr>
            <p:cNvSpPr txBox="1"/>
            <p:nvPr/>
          </p:nvSpPr>
          <p:spPr>
            <a:xfrm>
              <a:off x="5201006" y="2858252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D0D5E4E-7A91-DCE7-0951-940AC5D0D19E}"/>
                </a:ext>
              </a:extLst>
            </p:cNvPr>
            <p:cNvSpPr txBox="1"/>
            <p:nvPr/>
          </p:nvSpPr>
          <p:spPr>
            <a:xfrm>
              <a:off x="5199160" y="3312268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51" name="Delay 68">
              <a:extLst>
                <a:ext uri="{FF2B5EF4-FFF2-40B4-BE49-F238E27FC236}">
                  <a16:creationId xmlns:a16="http://schemas.microsoft.com/office/drawing/2014/main" id="{1CCA4641-CD16-4443-B866-B8AEAB4D6AB5}"/>
                </a:ext>
              </a:extLst>
            </p:cNvPr>
            <p:cNvSpPr/>
            <p:nvPr/>
          </p:nvSpPr>
          <p:spPr>
            <a:xfrm>
              <a:off x="5760539" y="3072236"/>
              <a:ext cx="692333" cy="581286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sp>
          <p:nvSpPr>
            <p:cNvPr id="53" name="Stored Data 71">
              <a:extLst>
                <a:ext uri="{FF2B5EF4-FFF2-40B4-BE49-F238E27FC236}">
                  <a16:creationId xmlns:a16="http://schemas.microsoft.com/office/drawing/2014/main" id="{6A5B2F00-0435-4BFF-9B94-14FFC862D4CB}"/>
                </a:ext>
              </a:extLst>
            </p:cNvPr>
            <p:cNvSpPr/>
            <p:nvPr/>
          </p:nvSpPr>
          <p:spPr>
            <a:xfrm rot="10800000">
              <a:off x="5739947" y="3074342"/>
              <a:ext cx="86069" cy="57917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solidFill>
              <a:srgbClr val="D2DEEF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  <p:cxnSp>
          <p:nvCxnSpPr>
            <p:cNvPr id="54" name="Straight Connector 87">
              <a:extLst>
                <a:ext uri="{FF2B5EF4-FFF2-40B4-BE49-F238E27FC236}">
                  <a16:creationId xmlns:a16="http://schemas.microsoft.com/office/drawing/2014/main" id="{58551C54-BF76-F48F-B888-75F1FADA48B3}"/>
                </a:ext>
              </a:extLst>
            </p:cNvPr>
            <p:cNvCxnSpPr/>
            <p:nvPr/>
          </p:nvCxnSpPr>
          <p:spPr>
            <a:xfrm flipV="1">
              <a:off x="5492715" y="3198617"/>
              <a:ext cx="32558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86">
              <a:extLst>
                <a:ext uri="{FF2B5EF4-FFF2-40B4-BE49-F238E27FC236}">
                  <a16:creationId xmlns:a16="http://schemas.microsoft.com/office/drawing/2014/main" id="{2B742C33-D565-9C3C-6195-0E04046DA9BC}"/>
                </a:ext>
              </a:extLst>
            </p:cNvPr>
            <p:cNvCxnSpPr/>
            <p:nvPr/>
          </p:nvCxnSpPr>
          <p:spPr>
            <a:xfrm flipV="1">
              <a:off x="5492715" y="3534404"/>
              <a:ext cx="32558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676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3825850"/>
            <a:chOff x="1887176" y="1780605"/>
            <a:chExt cx="2671982" cy="167338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409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原码乘法的运算方法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执行乘法运算子程序实现乘法运算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设置专用乘法器实现乘法运算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原码，补码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借助加法器配置相应部件实现乘法运算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补码乘法的运算方法与逻辑实现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补码乘法的运算方法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8335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BFB70C-E948-FB5B-7FEF-AF306E756CAF}"/>
              </a:ext>
            </a:extLst>
          </p:cNvPr>
          <p:cNvGrpSpPr/>
          <p:nvPr/>
        </p:nvGrpSpPr>
        <p:grpSpPr>
          <a:xfrm>
            <a:off x="6066877" y="2731228"/>
            <a:ext cx="4847866" cy="2294780"/>
            <a:chOff x="4947537" y="-498534"/>
            <a:chExt cx="4847866" cy="2294780"/>
          </a:xfrm>
        </p:grpSpPr>
        <p:grpSp>
          <p:nvGrpSpPr>
            <p:cNvPr id="52" name="Group 69">
              <a:extLst>
                <a:ext uri="{FF2B5EF4-FFF2-40B4-BE49-F238E27FC236}">
                  <a16:creationId xmlns:a16="http://schemas.microsoft.com/office/drawing/2014/main" id="{A0968AD3-A258-4EFB-BDCB-A8B808B810A8}"/>
                </a:ext>
              </a:extLst>
            </p:cNvPr>
            <p:cNvGrpSpPr/>
            <p:nvPr/>
          </p:nvGrpSpPr>
          <p:grpSpPr>
            <a:xfrm>
              <a:off x="5231285" y="381202"/>
              <a:ext cx="2289424" cy="581286"/>
              <a:chOff x="3124619" y="1715660"/>
              <a:chExt cx="2918930" cy="741118"/>
            </a:xfrm>
          </p:grpSpPr>
          <p:cxnSp>
            <p:nvCxnSpPr>
              <p:cNvPr id="1035" name="Straight Connector 27">
                <a:extLst>
                  <a:ext uri="{FF2B5EF4-FFF2-40B4-BE49-F238E27FC236}">
                    <a16:creationId xmlns:a16="http://schemas.microsoft.com/office/drawing/2014/main" id="{B1A33B77-D7A9-0F4E-1383-5BA6BD044E98}"/>
                  </a:ext>
                </a:extLst>
              </p:cNvPr>
              <p:cNvCxnSpPr/>
              <p:nvPr/>
            </p:nvCxnSpPr>
            <p:spPr>
              <a:xfrm flipV="1">
                <a:off x="4042896" y="2298791"/>
                <a:ext cx="41510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28">
                <a:extLst>
                  <a:ext uri="{FF2B5EF4-FFF2-40B4-BE49-F238E27FC236}">
                    <a16:creationId xmlns:a16="http://schemas.microsoft.com/office/drawing/2014/main" id="{72ADF349-CFE4-45C1-8C97-6CBF8AEAE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619" y="1870675"/>
                <a:ext cx="1333384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29">
                <a:extLst>
                  <a:ext uri="{FF2B5EF4-FFF2-40B4-BE49-F238E27FC236}">
                    <a16:creationId xmlns:a16="http://schemas.microsoft.com/office/drawing/2014/main" id="{56C1FDF9-73C5-AED5-CC06-0AC8D71ECDBB}"/>
                  </a:ext>
                </a:extLst>
              </p:cNvPr>
              <p:cNvCxnSpPr>
                <a:cxnSpLocks/>
                <a:stCxn id="1038" idx="3"/>
              </p:cNvCxnSpPr>
              <p:nvPr/>
            </p:nvCxnSpPr>
            <p:spPr>
              <a:xfrm>
                <a:off x="5334495" y="2086219"/>
                <a:ext cx="709054" cy="75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8" name="Delay 68">
                <a:extLst>
                  <a:ext uri="{FF2B5EF4-FFF2-40B4-BE49-F238E27FC236}">
                    <a16:creationId xmlns:a16="http://schemas.microsoft.com/office/drawing/2014/main" id="{8601C1AF-F1FC-93C8-ADC6-6487A4BB447C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EAE9020B-FD76-2BEF-F2EF-694219252FB7}"/>
                </a:ext>
              </a:extLst>
            </p:cNvPr>
            <p:cNvGrpSpPr/>
            <p:nvPr/>
          </p:nvGrpSpPr>
          <p:grpSpPr>
            <a:xfrm>
              <a:off x="6988503" y="-498534"/>
              <a:ext cx="2806900" cy="2287467"/>
              <a:chOff x="9015781" y="1613786"/>
              <a:chExt cx="2806900" cy="2287467"/>
            </a:xfrm>
          </p:grpSpPr>
          <p:sp>
            <p:nvSpPr>
              <p:cNvPr id="1028" name="矩形: 圆角 12">
                <a:extLst>
                  <a:ext uri="{FF2B5EF4-FFF2-40B4-BE49-F238E27FC236}">
                    <a16:creationId xmlns:a16="http://schemas.microsoft.com/office/drawing/2014/main" id="{9DC51981-5916-73A9-FC39-61BE16C3A013}"/>
                  </a:ext>
                </a:extLst>
              </p:cNvPr>
              <p:cNvSpPr/>
              <p:nvPr/>
            </p:nvSpPr>
            <p:spPr>
              <a:xfrm>
                <a:off x="9563609" y="2443683"/>
                <a:ext cx="451612" cy="145757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9" name="Rectangle 161">
                <a:extLst>
                  <a:ext uri="{FF2B5EF4-FFF2-40B4-BE49-F238E27FC236}">
                    <a16:creationId xmlns:a16="http://schemas.microsoft.com/office/drawing/2014/main" id="{48768624-3B36-9F0C-23C3-698C59923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4279" y="2642693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</a:t>
                </a:r>
                <a:endPara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030" name="直接箭头连接符 16">
                <a:extLst>
                  <a:ext uri="{FF2B5EF4-FFF2-40B4-BE49-F238E27FC236}">
                    <a16:creationId xmlns:a16="http://schemas.microsoft.com/office/drawing/2014/main" id="{6EA6E88B-F2E7-4E65-7965-B8B9313AC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555" y="3169486"/>
                <a:ext cx="431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" name="Rectangle 161">
                <a:extLst>
                  <a:ext uri="{FF2B5EF4-FFF2-40B4-BE49-F238E27FC236}">
                    <a16:creationId xmlns:a16="http://schemas.microsoft.com/office/drawing/2014/main" id="{582CF8E9-3E69-C2BA-7882-CF1B1CE1A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9347" y="3407294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32" name="Rectangle 161">
                <a:extLst>
                  <a:ext uri="{FF2B5EF4-FFF2-40B4-BE49-F238E27FC236}">
                    <a16:creationId xmlns:a16="http://schemas.microsoft.com/office/drawing/2014/main" id="{2A66D65E-A41B-F2B2-0378-265CF470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8843" y="2940888"/>
                <a:ext cx="1323838" cy="402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result</a:t>
                </a:r>
              </a:p>
            </p:txBody>
          </p:sp>
          <p:cxnSp>
            <p:nvCxnSpPr>
              <p:cNvPr id="1033" name="直接箭头连接符 21">
                <a:extLst>
                  <a:ext uri="{FF2B5EF4-FFF2-40B4-BE49-F238E27FC236}">
                    <a16:creationId xmlns:a16="http://schemas.microsoft.com/office/drawing/2014/main" id="{3E22200F-B1FA-54DF-FF40-0D3642FA7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9390" y="2111298"/>
                <a:ext cx="0" cy="3268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F481B0A6-3F49-E442-D45A-9E977C14AC76}"/>
                  </a:ext>
                </a:extLst>
              </p:cNvPr>
              <p:cNvSpPr txBox="1"/>
              <p:nvPr/>
            </p:nvSpPr>
            <p:spPr>
              <a:xfrm>
                <a:off x="9015781" y="1613786"/>
                <a:ext cx="154721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operation</a:t>
                </a: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13CB26A-09EE-36C7-E25F-32753618BA50}"/>
                </a:ext>
              </a:extLst>
            </p:cNvPr>
            <p:cNvGrpSpPr/>
            <p:nvPr/>
          </p:nvGrpSpPr>
          <p:grpSpPr>
            <a:xfrm>
              <a:off x="4947537" y="216968"/>
              <a:ext cx="2573172" cy="1579278"/>
              <a:chOff x="4430808" y="2148224"/>
              <a:chExt cx="2573172" cy="1579278"/>
            </a:xfrm>
          </p:grpSpPr>
          <p:cxnSp>
            <p:nvCxnSpPr>
              <p:cNvPr id="58" name="Straight Connector 88">
                <a:extLst>
                  <a:ext uri="{FF2B5EF4-FFF2-40B4-BE49-F238E27FC236}">
                    <a16:creationId xmlns:a16="http://schemas.microsoft.com/office/drawing/2014/main" id="{6B16A612-E357-5EE2-5C52-25D3695D15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0203" y="3365400"/>
                <a:ext cx="533777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D076B5A-2A20-BA62-1A4D-DBB322573F95}"/>
                  </a:ext>
                </a:extLst>
              </p:cNvPr>
              <p:cNvSpPr txBox="1"/>
              <p:nvPr/>
            </p:nvSpPr>
            <p:spPr>
              <a:xfrm>
                <a:off x="4430808" y="2148224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a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E5A7C18-0689-8255-7847-117D3BD322C8}"/>
                  </a:ext>
                </a:extLst>
              </p:cNvPr>
              <p:cNvSpPr txBox="1"/>
              <p:nvPr/>
            </p:nvSpPr>
            <p:spPr>
              <a:xfrm>
                <a:off x="4454530" y="3265837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b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1" name="Delay 68">
                <a:extLst>
                  <a:ext uri="{FF2B5EF4-FFF2-40B4-BE49-F238E27FC236}">
                    <a16:creationId xmlns:a16="http://schemas.microsoft.com/office/drawing/2014/main" id="{9DA2F106-7AE9-CB5D-AFF9-7A738226F3E0}"/>
                  </a:ext>
                </a:extLst>
              </p:cNvPr>
              <p:cNvSpPr/>
              <p:nvPr/>
            </p:nvSpPr>
            <p:spPr>
              <a:xfrm>
                <a:off x="5760539" y="3072236"/>
                <a:ext cx="692333" cy="581286"/>
              </a:xfrm>
              <a:prstGeom prst="flowChartDela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62" name="Stored Data 71">
                <a:extLst>
                  <a:ext uri="{FF2B5EF4-FFF2-40B4-BE49-F238E27FC236}">
                    <a16:creationId xmlns:a16="http://schemas.microsoft.com/office/drawing/2014/main" id="{9E70EC9C-0C37-6B3A-0DCD-0DB47F717BCA}"/>
                  </a:ext>
                </a:extLst>
              </p:cNvPr>
              <p:cNvSpPr/>
              <p:nvPr/>
            </p:nvSpPr>
            <p:spPr>
              <a:xfrm rot="10800000">
                <a:off x="5739947" y="3074342"/>
                <a:ext cx="86069" cy="5791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63" name="Straight Connector 87">
                <a:extLst>
                  <a:ext uri="{FF2B5EF4-FFF2-40B4-BE49-F238E27FC236}">
                    <a16:creationId xmlns:a16="http://schemas.microsoft.com/office/drawing/2014/main" id="{8E5EF7B3-BCE3-EF2C-4C4C-DAC05CA91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3198618"/>
                <a:ext cx="76466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86">
                <a:extLst>
                  <a:ext uri="{FF2B5EF4-FFF2-40B4-BE49-F238E27FC236}">
                    <a16:creationId xmlns:a16="http://schemas.microsoft.com/office/drawing/2014/main" id="{F44A72E2-611E-BBBE-F427-3A25B3C67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17" y="3534404"/>
                <a:ext cx="10469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87">
                <a:extLst>
                  <a:ext uri="{FF2B5EF4-FFF2-40B4-BE49-F238E27FC236}">
                    <a16:creationId xmlns:a16="http://schemas.microsoft.com/office/drawing/2014/main" id="{C176C949-1D24-1387-665B-DBE28F390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2438250"/>
                <a:ext cx="0" cy="760368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87">
                <a:extLst>
                  <a:ext uri="{FF2B5EF4-FFF2-40B4-BE49-F238E27FC236}">
                    <a16:creationId xmlns:a16="http://schemas.microsoft.com/office/drawing/2014/main" id="{44FA7616-DEBE-9348-677F-24FC5A9B82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633" y="2769829"/>
                <a:ext cx="0" cy="760367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2" name="组合 1051">
            <a:extLst>
              <a:ext uri="{FF2B5EF4-FFF2-40B4-BE49-F238E27FC236}">
                <a16:creationId xmlns:a16="http://schemas.microsoft.com/office/drawing/2014/main" id="{F0FDE642-1839-FDDA-DFC6-05C2A133B161}"/>
              </a:ext>
            </a:extLst>
          </p:cNvPr>
          <p:cNvGrpSpPr/>
          <p:nvPr/>
        </p:nvGrpSpPr>
        <p:grpSpPr>
          <a:xfrm>
            <a:off x="1277257" y="2720620"/>
            <a:ext cx="3388532" cy="2512634"/>
            <a:chOff x="7204678" y="2195582"/>
            <a:chExt cx="3388532" cy="2512634"/>
          </a:xfrm>
        </p:grpSpPr>
        <p:sp>
          <p:nvSpPr>
            <p:cNvPr id="1053" name="矩形 1052">
              <a:extLst>
                <a:ext uri="{FF2B5EF4-FFF2-40B4-BE49-F238E27FC236}">
                  <a16:creationId xmlns:a16="http://schemas.microsoft.com/office/drawing/2014/main" id="{A86FD92B-82E8-E5AA-BA65-EEBADA00388B}"/>
                </a:ext>
              </a:extLst>
            </p:cNvPr>
            <p:cNvSpPr/>
            <p:nvPr/>
          </p:nvSpPr>
          <p:spPr>
            <a:xfrm>
              <a:off x="8070381" y="2837594"/>
              <a:ext cx="1257564" cy="1257564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4" name="Rectangle 7">
              <a:extLst>
                <a:ext uri="{FF2B5EF4-FFF2-40B4-BE49-F238E27FC236}">
                  <a16:creationId xmlns:a16="http://schemas.microsoft.com/office/drawing/2014/main" id="{B24E6B8B-2960-F47B-FCFE-8F4C606F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2497" y="3258217"/>
              <a:ext cx="6207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S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um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5" name="Freeform 12">
              <a:extLst>
                <a:ext uri="{FF2B5EF4-FFF2-40B4-BE49-F238E27FC236}">
                  <a16:creationId xmlns:a16="http://schemas.microsoft.com/office/drawing/2014/main" id="{1A05978B-DB71-8E14-1291-7A0DA615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014" y="3297654"/>
              <a:ext cx="305686" cy="321163"/>
            </a:xfrm>
            <a:custGeom>
              <a:avLst/>
              <a:gdLst>
                <a:gd name="T0" fmla="*/ 45 w 79"/>
                <a:gd name="T1" fmla="*/ 0 h 83"/>
                <a:gd name="T2" fmla="*/ 45 w 79"/>
                <a:gd name="T3" fmla="*/ 38 h 83"/>
                <a:gd name="T4" fmla="*/ 79 w 79"/>
                <a:gd name="T5" fmla="*/ 38 h 83"/>
                <a:gd name="T6" fmla="*/ 79 w 79"/>
                <a:gd name="T7" fmla="*/ 45 h 83"/>
                <a:gd name="T8" fmla="*/ 45 w 79"/>
                <a:gd name="T9" fmla="*/ 45 h 83"/>
                <a:gd name="T10" fmla="*/ 45 w 79"/>
                <a:gd name="T11" fmla="*/ 83 h 83"/>
                <a:gd name="T12" fmla="*/ 34 w 79"/>
                <a:gd name="T13" fmla="*/ 83 h 83"/>
                <a:gd name="T14" fmla="*/ 34 w 79"/>
                <a:gd name="T15" fmla="*/ 45 h 83"/>
                <a:gd name="T16" fmla="*/ 0 w 79"/>
                <a:gd name="T17" fmla="*/ 45 h 83"/>
                <a:gd name="T18" fmla="*/ 0 w 79"/>
                <a:gd name="T19" fmla="*/ 38 h 83"/>
                <a:gd name="T20" fmla="*/ 34 w 79"/>
                <a:gd name="T21" fmla="*/ 38 h 83"/>
                <a:gd name="T22" fmla="*/ 34 w 79"/>
                <a:gd name="T23" fmla="*/ 0 h 83"/>
                <a:gd name="T24" fmla="*/ 45 w 79"/>
                <a:gd name="T25" fmla="*/ 0 h 83"/>
                <a:gd name="T26" fmla="*/ 45 w 79"/>
                <a:gd name="T2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83">
                  <a:moveTo>
                    <a:pt x="45" y="0"/>
                  </a:moveTo>
                  <a:lnTo>
                    <a:pt x="45" y="38"/>
                  </a:lnTo>
                  <a:lnTo>
                    <a:pt x="79" y="38"/>
                  </a:lnTo>
                  <a:lnTo>
                    <a:pt x="79" y="45"/>
                  </a:lnTo>
                  <a:lnTo>
                    <a:pt x="45" y="45"/>
                  </a:lnTo>
                  <a:lnTo>
                    <a:pt x="45" y="83"/>
                  </a:lnTo>
                  <a:lnTo>
                    <a:pt x="34" y="83"/>
                  </a:lnTo>
                  <a:lnTo>
                    <a:pt x="34" y="45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34" y="38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6" name="Rectangle 17">
              <a:extLst>
                <a:ext uri="{FF2B5EF4-FFF2-40B4-BE49-F238E27FC236}">
                  <a16:creationId xmlns:a16="http://schemas.microsoft.com/office/drawing/2014/main" id="{62F71051-7CF8-B167-D29A-CB310942A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018" y="2195582"/>
              <a:ext cx="3638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zh-CN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7" name="Rectangle 24">
              <a:extLst>
                <a:ext uri="{FF2B5EF4-FFF2-40B4-BE49-F238E27FC236}">
                  <a16:creationId xmlns:a16="http://schemas.microsoft.com/office/drawing/2014/main" id="{9A8FB2C9-8748-0AD0-D534-3EE16BE00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6308" y="4338884"/>
              <a:ext cx="5065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zh-CN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8" name="Rectangle 36">
              <a:extLst>
                <a:ext uri="{FF2B5EF4-FFF2-40B4-BE49-F238E27FC236}">
                  <a16:creationId xmlns:a16="http://schemas.microsoft.com/office/drawing/2014/main" id="{190FA23F-43E2-40CD-CB04-EC2883D61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678" y="3023859"/>
              <a:ext cx="1603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059" name="Rectangle 37">
              <a:extLst>
                <a:ext uri="{FF2B5EF4-FFF2-40B4-BE49-F238E27FC236}">
                  <a16:creationId xmlns:a16="http://schemas.microsoft.com/office/drawing/2014/main" id="{7B113BB6-71E9-4938-EDD6-A2BCBB0E1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366" y="3816202"/>
              <a:ext cx="1857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cxnSp>
          <p:nvCxnSpPr>
            <p:cNvPr id="1060" name="Straight Connector 29">
              <a:extLst>
                <a:ext uri="{FF2B5EF4-FFF2-40B4-BE49-F238E27FC236}">
                  <a16:creationId xmlns:a16="http://schemas.microsoft.com/office/drawing/2014/main" id="{C4B416F9-4149-7B78-9200-6015352F7C76}"/>
                </a:ext>
              </a:extLst>
            </p:cNvPr>
            <p:cNvCxnSpPr>
              <a:cxnSpLocks/>
            </p:cNvCxnSpPr>
            <p:nvPr/>
          </p:nvCxnSpPr>
          <p:spPr>
            <a:xfrm>
              <a:off x="7492488" y="3089796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1" name="Straight Connector 29">
              <a:extLst>
                <a:ext uri="{FF2B5EF4-FFF2-40B4-BE49-F238E27FC236}">
                  <a16:creationId xmlns:a16="http://schemas.microsoft.com/office/drawing/2014/main" id="{474F9961-6C42-12E7-03BE-D44D80710880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4" y="3868231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2" name="Straight Connector 29">
              <a:extLst>
                <a:ext uri="{FF2B5EF4-FFF2-40B4-BE49-F238E27FC236}">
                  <a16:creationId xmlns:a16="http://schemas.microsoft.com/office/drawing/2014/main" id="{761CAF8B-E2DA-9700-7472-B2DC4671ED78}"/>
                </a:ext>
              </a:extLst>
            </p:cNvPr>
            <p:cNvCxnSpPr>
              <a:cxnSpLocks/>
            </p:cNvCxnSpPr>
            <p:nvPr/>
          </p:nvCxnSpPr>
          <p:spPr>
            <a:xfrm>
              <a:off x="9338879" y="3459780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3" name="Straight Connector 29">
              <a:extLst>
                <a:ext uri="{FF2B5EF4-FFF2-40B4-BE49-F238E27FC236}">
                  <a16:creationId xmlns:a16="http://schemas.microsoft.com/office/drawing/2014/main" id="{0EA975B6-4002-9B43-D7FD-187C914315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8697" y="4377638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1064" name="Straight Connector 29">
              <a:extLst>
                <a:ext uri="{FF2B5EF4-FFF2-40B4-BE49-F238E27FC236}">
                  <a16:creationId xmlns:a16="http://schemas.microsoft.com/office/drawing/2014/main" id="{25CDF95D-1BD4-49C1-ED0D-B92C399A1C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2954" y="2546168"/>
              <a:ext cx="556137" cy="58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585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39026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1094" name="组合 1093">
            <a:extLst>
              <a:ext uri="{FF2B5EF4-FFF2-40B4-BE49-F238E27FC236}">
                <a16:creationId xmlns:a16="http://schemas.microsoft.com/office/drawing/2014/main" id="{951F1F07-4993-AAB8-4A99-968B13003E18}"/>
              </a:ext>
            </a:extLst>
          </p:cNvPr>
          <p:cNvGrpSpPr/>
          <p:nvPr/>
        </p:nvGrpSpPr>
        <p:grpSpPr>
          <a:xfrm>
            <a:off x="677971" y="1853561"/>
            <a:ext cx="5444034" cy="4960081"/>
            <a:chOff x="1549585" y="1302692"/>
            <a:chExt cx="5444034" cy="4960081"/>
          </a:xfrm>
        </p:grpSpPr>
        <p:sp>
          <p:nvSpPr>
            <p:cNvPr id="1095" name="矩形 1094">
              <a:extLst>
                <a:ext uri="{FF2B5EF4-FFF2-40B4-BE49-F238E27FC236}">
                  <a16:creationId xmlns:a16="http://schemas.microsoft.com/office/drawing/2014/main" id="{787E4DB7-27B7-38BC-0B1E-ADB4B141C4DE}"/>
                </a:ext>
              </a:extLst>
            </p:cNvPr>
            <p:cNvSpPr/>
            <p:nvPr/>
          </p:nvSpPr>
          <p:spPr>
            <a:xfrm>
              <a:off x="2142267" y="2174641"/>
              <a:ext cx="3399902" cy="3349653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96" name="Group 69">
              <a:extLst>
                <a:ext uri="{FF2B5EF4-FFF2-40B4-BE49-F238E27FC236}">
                  <a16:creationId xmlns:a16="http://schemas.microsoft.com/office/drawing/2014/main" id="{7F32AA60-7230-58FB-378F-D09773DB8B1D}"/>
                </a:ext>
              </a:extLst>
            </p:cNvPr>
            <p:cNvGrpSpPr/>
            <p:nvPr/>
          </p:nvGrpSpPr>
          <p:grpSpPr>
            <a:xfrm>
              <a:off x="1850288" y="2520159"/>
              <a:ext cx="2770487" cy="1567896"/>
              <a:chOff x="2762851" y="1715660"/>
              <a:chExt cx="3532268" cy="1999010"/>
            </a:xfrm>
          </p:grpSpPr>
          <p:cxnSp>
            <p:nvCxnSpPr>
              <p:cNvPr id="1126" name="Straight Connector 27">
                <a:extLst>
                  <a:ext uri="{FF2B5EF4-FFF2-40B4-BE49-F238E27FC236}">
                    <a16:creationId xmlns:a16="http://schemas.microsoft.com/office/drawing/2014/main" id="{A8576220-3FD0-57B7-FFB1-057EB1F59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1194" y="2298792"/>
                <a:ext cx="486809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7" name="Straight Connector 28">
                <a:extLst>
                  <a:ext uri="{FF2B5EF4-FFF2-40B4-BE49-F238E27FC236}">
                    <a16:creationId xmlns:a16="http://schemas.microsoft.com/office/drawing/2014/main" id="{582B3CB7-E66E-FB74-43B3-3DF5B0FC0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51" y="1870676"/>
                <a:ext cx="1695152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8" name="Straight Connector 29">
                <a:extLst>
                  <a:ext uri="{FF2B5EF4-FFF2-40B4-BE49-F238E27FC236}">
                    <a16:creationId xmlns:a16="http://schemas.microsoft.com/office/drawing/2014/main" id="{CBF1C4A4-7C2D-709B-38F4-FEC694B3C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495" y="2086219"/>
                <a:ext cx="96062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129" name="Delay 68">
                <a:extLst>
                  <a:ext uri="{FF2B5EF4-FFF2-40B4-BE49-F238E27FC236}">
                    <a16:creationId xmlns:a16="http://schemas.microsoft.com/office/drawing/2014/main" id="{CA15DC88-83BA-E858-6236-ACB7863D9D35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1130" name="Straight Connector 27">
                <a:extLst>
                  <a:ext uri="{FF2B5EF4-FFF2-40B4-BE49-F238E27FC236}">
                    <a16:creationId xmlns:a16="http://schemas.microsoft.com/office/drawing/2014/main" id="{EEC57D7A-22B1-9E50-5F55-FD5549FDC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053" y="3714670"/>
                <a:ext cx="77406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097" name="矩形: 圆角 12">
              <a:extLst>
                <a:ext uri="{FF2B5EF4-FFF2-40B4-BE49-F238E27FC236}">
                  <a16:creationId xmlns:a16="http://schemas.microsoft.com/office/drawing/2014/main" id="{F526D26E-B7C1-48C7-F774-E9A5DD21C419}"/>
                </a:ext>
              </a:extLst>
            </p:cNvPr>
            <p:cNvSpPr/>
            <p:nvPr/>
          </p:nvSpPr>
          <p:spPr>
            <a:xfrm>
              <a:off x="4621964" y="2470320"/>
              <a:ext cx="451612" cy="2643381"/>
            </a:xfrm>
            <a:prstGeom prst="roundRect">
              <a:avLst>
                <a:gd name="adj" fmla="val 50000"/>
              </a:avLst>
            </a:prstGeom>
            <a:solidFill>
              <a:srgbClr val="FFC000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8" name="Rectangle 161">
              <a:extLst>
                <a:ext uri="{FF2B5EF4-FFF2-40B4-BE49-F238E27FC236}">
                  <a16:creationId xmlns:a16="http://schemas.microsoft.com/office/drawing/2014/main" id="{6A496A81-38C6-FC89-BA54-34060AD4C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508" y="2669331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0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99" name="直接箭头连接符 16">
              <a:extLst>
                <a:ext uri="{FF2B5EF4-FFF2-40B4-BE49-F238E27FC236}">
                  <a16:creationId xmlns:a16="http://schemas.microsoft.com/office/drawing/2014/main" id="{58236E54-6CE7-C360-A7F1-B628AF672DAB}"/>
                </a:ext>
              </a:extLst>
            </p:cNvPr>
            <p:cNvCxnSpPr>
              <a:cxnSpLocks/>
            </p:cNvCxnSpPr>
            <p:nvPr/>
          </p:nvCxnSpPr>
          <p:spPr>
            <a:xfrm>
              <a:off x="5073576" y="3781296"/>
              <a:ext cx="943222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0" name="Rectangle 161">
              <a:extLst>
                <a:ext uri="{FF2B5EF4-FFF2-40B4-BE49-F238E27FC236}">
                  <a16:creationId xmlns:a16="http://schemas.microsoft.com/office/drawing/2014/main" id="{0C6E5EE8-9D7F-6CCC-C823-5AA0ACF6C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576" y="3433932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1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01" name="Rectangle 161">
              <a:extLst>
                <a:ext uri="{FF2B5EF4-FFF2-40B4-BE49-F238E27FC236}">
                  <a16:creationId xmlns:a16="http://schemas.microsoft.com/office/drawing/2014/main" id="{B4E45472-53C5-9157-2B5E-47046BEE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781" y="3768224"/>
              <a:ext cx="1323838" cy="40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result</a:t>
              </a:r>
            </a:p>
          </p:txBody>
        </p:sp>
        <p:cxnSp>
          <p:nvCxnSpPr>
            <p:cNvPr id="1102" name="直接箭头连接符 21">
              <a:extLst>
                <a:ext uri="{FF2B5EF4-FFF2-40B4-BE49-F238E27FC236}">
                  <a16:creationId xmlns:a16="http://schemas.microsoft.com/office/drawing/2014/main" id="{259A5EFF-14AC-DAE9-D9B3-9A717DDF696E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2" y="1784686"/>
              <a:ext cx="0" cy="68563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3" name="文本框 1102">
              <a:extLst>
                <a:ext uri="{FF2B5EF4-FFF2-40B4-BE49-F238E27FC236}">
                  <a16:creationId xmlns:a16="http://schemas.microsoft.com/office/drawing/2014/main" id="{D69936B2-59CC-027B-D17B-03BDB4A7CD3E}"/>
                </a:ext>
              </a:extLst>
            </p:cNvPr>
            <p:cNvSpPr txBox="1"/>
            <p:nvPr/>
          </p:nvSpPr>
          <p:spPr>
            <a:xfrm>
              <a:off x="4469580" y="1302692"/>
              <a:ext cx="154721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operation</a:t>
              </a:r>
            </a:p>
          </p:txBody>
        </p:sp>
        <p:sp>
          <p:nvSpPr>
            <p:cNvPr id="1104" name="Rectangle 161">
              <a:extLst>
                <a:ext uri="{FF2B5EF4-FFF2-40B4-BE49-F238E27FC236}">
                  <a16:creationId xmlns:a16="http://schemas.microsoft.com/office/drawing/2014/main" id="{A3B04389-4543-6D15-EA0B-D46B9571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576" y="4591188"/>
              <a:ext cx="185111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2</a:t>
              </a:r>
              <a:endPara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05" name="文本框 1104">
              <a:extLst>
                <a:ext uri="{FF2B5EF4-FFF2-40B4-BE49-F238E27FC236}">
                  <a16:creationId xmlns:a16="http://schemas.microsoft.com/office/drawing/2014/main" id="{6D96C599-E6ED-DF8E-7E45-80506AD05AED}"/>
                </a:ext>
              </a:extLst>
            </p:cNvPr>
            <p:cNvSpPr txBox="1"/>
            <p:nvPr/>
          </p:nvSpPr>
          <p:spPr>
            <a:xfrm>
              <a:off x="3824386" y="1323021"/>
              <a:ext cx="54854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106" name="文本框 1105">
              <a:extLst>
                <a:ext uri="{FF2B5EF4-FFF2-40B4-BE49-F238E27FC236}">
                  <a16:creationId xmlns:a16="http://schemas.microsoft.com/office/drawing/2014/main" id="{20B28214-0AB7-E932-1973-DC8D32FF69D1}"/>
                </a:ext>
              </a:extLst>
            </p:cNvPr>
            <p:cNvSpPr txBox="1"/>
            <p:nvPr/>
          </p:nvSpPr>
          <p:spPr>
            <a:xfrm>
              <a:off x="3220633" y="5801108"/>
              <a:ext cx="6912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grpSp>
          <p:nvGrpSpPr>
            <p:cNvPr id="1107" name="组合 1106">
              <a:extLst>
                <a:ext uri="{FF2B5EF4-FFF2-40B4-BE49-F238E27FC236}">
                  <a16:creationId xmlns:a16="http://schemas.microsoft.com/office/drawing/2014/main" id="{67E5DBF1-2613-67A1-4834-FBA606972E5A}"/>
                </a:ext>
              </a:extLst>
            </p:cNvPr>
            <p:cNvGrpSpPr/>
            <p:nvPr/>
          </p:nvGrpSpPr>
          <p:grpSpPr>
            <a:xfrm>
              <a:off x="1549585" y="1815737"/>
              <a:ext cx="3073860" cy="4033520"/>
              <a:chOff x="4130105" y="1608035"/>
              <a:chExt cx="3073860" cy="4033520"/>
            </a:xfrm>
          </p:grpSpPr>
          <p:cxnSp>
            <p:nvCxnSpPr>
              <p:cNvPr id="1111" name="Straight Connector 88">
                <a:extLst>
                  <a:ext uri="{FF2B5EF4-FFF2-40B4-BE49-F238E27FC236}">
                    <a16:creationId xmlns:a16="http://schemas.microsoft.com/office/drawing/2014/main" id="{C99CFDCC-5ABF-B863-A69D-A47DD244A0E9}"/>
                  </a:ext>
                </a:extLst>
              </p:cNvPr>
              <p:cNvCxnSpPr>
                <a:cxnSpLocks/>
                <a:stCxn id="1114" idx="3"/>
              </p:cNvCxnSpPr>
              <p:nvPr/>
            </p:nvCxnSpPr>
            <p:spPr>
              <a:xfrm>
                <a:off x="6452872" y="3362879"/>
                <a:ext cx="747053" cy="252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112" name="文本框 1111">
                <a:extLst>
                  <a:ext uri="{FF2B5EF4-FFF2-40B4-BE49-F238E27FC236}">
                    <a16:creationId xmlns:a16="http://schemas.microsoft.com/office/drawing/2014/main" id="{4C1BD21A-686D-6366-EAB2-D580DEC031AC}"/>
                  </a:ext>
                </a:extLst>
              </p:cNvPr>
              <p:cNvSpPr txBox="1"/>
              <p:nvPr/>
            </p:nvSpPr>
            <p:spPr>
              <a:xfrm>
                <a:off x="4130105" y="2142564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a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13" name="文本框 1112">
                <a:extLst>
                  <a:ext uri="{FF2B5EF4-FFF2-40B4-BE49-F238E27FC236}">
                    <a16:creationId xmlns:a16="http://schemas.microsoft.com/office/drawing/2014/main" id="{20BF0391-D2B5-0585-AC78-B92DBD02A0E2}"/>
                  </a:ext>
                </a:extLst>
              </p:cNvPr>
              <p:cNvSpPr txBox="1"/>
              <p:nvPr/>
            </p:nvSpPr>
            <p:spPr>
              <a:xfrm>
                <a:off x="4131410" y="4481176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b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14" name="Delay 68">
                <a:extLst>
                  <a:ext uri="{FF2B5EF4-FFF2-40B4-BE49-F238E27FC236}">
                    <a16:creationId xmlns:a16="http://schemas.microsoft.com/office/drawing/2014/main" id="{B8F25C42-0C6C-8BB4-53DE-0DCF606DEDF7}"/>
                  </a:ext>
                </a:extLst>
              </p:cNvPr>
              <p:cNvSpPr/>
              <p:nvPr/>
            </p:nvSpPr>
            <p:spPr>
              <a:xfrm>
                <a:off x="5760539" y="3072236"/>
                <a:ext cx="692333" cy="581286"/>
              </a:xfrm>
              <a:prstGeom prst="flowChartDelay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sp>
            <p:nvSpPr>
              <p:cNvPr id="1115" name="Stored Data 71">
                <a:extLst>
                  <a:ext uri="{FF2B5EF4-FFF2-40B4-BE49-F238E27FC236}">
                    <a16:creationId xmlns:a16="http://schemas.microsoft.com/office/drawing/2014/main" id="{25D7B709-72FF-F02F-2576-7F41E2A3B048}"/>
                  </a:ext>
                </a:extLst>
              </p:cNvPr>
              <p:cNvSpPr/>
              <p:nvPr/>
            </p:nvSpPr>
            <p:spPr>
              <a:xfrm rot="10800000">
                <a:off x="5739947" y="3074342"/>
                <a:ext cx="86069" cy="57917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solidFill>
                <a:srgbClr val="4472C4">
                  <a:lumMod val="20000"/>
                  <a:lumOff val="8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+mn-ea"/>
                  <a:cs typeface="+mn-cs"/>
                </a:endParaRPr>
              </a:p>
            </p:txBody>
          </p:sp>
          <p:cxnSp>
            <p:nvCxnSpPr>
              <p:cNvPr id="1116" name="Straight Connector 87">
                <a:extLst>
                  <a:ext uri="{FF2B5EF4-FFF2-40B4-BE49-F238E27FC236}">
                    <a16:creationId xmlns:a16="http://schemas.microsoft.com/office/drawing/2014/main" id="{7C7E5619-E3C2-AA40-8BD3-47F9533EA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3198618"/>
                <a:ext cx="764660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7" name="Straight Connector 86">
                <a:extLst>
                  <a:ext uri="{FF2B5EF4-FFF2-40B4-BE49-F238E27FC236}">
                    <a16:creationId xmlns:a16="http://schemas.microsoft.com/office/drawing/2014/main" id="{ABD3EE01-56FD-F45D-85CF-197621459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81" y="3534405"/>
                <a:ext cx="447918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8" name="Straight Connector 87">
                <a:extLst>
                  <a:ext uri="{FF2B5EF4-FFF2-40B4-BE49-F238E27FC236}">
                    <a16:creationId xmlns:a16="http://schemas.microsoft.com/office/drawing/2014/main" id="{F558ADBB-4FF2-EDE8-D98A-AC7969503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2425187"/>
                <a:ext cx="0" cy="1978301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19" name="Straight Connector 87">
                <a:extLst>
                  <a:ext uri="{FF2B5EF4-FFF2-40B4-BE49-F238E27FC236}">
                    <a16:creationId xmlns:a16="http://schemas.microsoft.com/office/drawing/2014/main" id="{59219A16-C1CB-2797-D9D1-DA9961BC0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0381" y="2769829"/>
                <a:ext cx="0" cy="2004569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oval"/>
              </a:ln>
              <a:effectLst/>
            </p:spPr>
          </p:cxnSp>
          <p:cxnSp>
            <p:nvCxnSpPr>
              <p:cNvPr id="1120" name="Straight Connector 87">
                <a:extLst>
                  <a:ext uri="{FF2B5EF4-FFF2-40B4-BE49-F238E27FC236}">
                    <a16:creationId xmlns:a16="http://schemas.microsoft.com/office/drawing/2014/main" id="{1FF82F36-179F-304A-67CA-24221B0A3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93" y="4404393"/>
                <a:ext cx="684127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1" name="Straight Connector 87">
                <a:extLst>
                  <a:ext uri="{FF2B5EF4-FFF2-40B4-BE49-F238E27FC236}">
                    <a16:creationId xmlns:a16="http://schemas.microsoft.com/office/drawing/2014/main" id="{C97C3D82-68C5-AC91-C0F0-0BFF9E1B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808" y="4767865"/>
                <a:ext cx="1289812" cy="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22" name="Straight Connector 88">
                <a:extLst>
                  <a:ext uri="{FF2B5EF4-FFF2-40B4-BE49-F238E27FC236}">
                    <a16:creationId xmlns:a16="http://schemas.microsoft.com/office/drawing/2014/main" id="{056978A7-570C-9B0F-CE67-CD8CA9406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5379" y="4524493"/>
                <a:ext cx="778586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123" name="Straight Connector 87">
                <a:extLst>
                  <a:ext uri="{FF2B5EF4-FFF2-40B4-BE49-F238E27FC236}">
                    <a16:creationId xmlns:a16="http://schemas.microsoft.com/office/drawing/2014/main" id="{A99B6039-7E08-3E7D-18EA-E4D627BC58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031" y="1608035"/>
                <a:ext cx="0" cy="2272320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</a:ln>
              <a:effectLst/>
            </p:spPr>
          </p:cxnSp>
          <p:cxnSp>
            <p:nvCxnSpPr>
              <p:cNvPr id="1124" name="Straight Connector 87">
                <a:extLst>
                  <a:ext uri="{FF2B5EF4-FFF2-40B4-BE49-F238E27FC236}">
                    <a16:creationId xmlns:a16="http://schemas.microsoft.com/office/drawing/2014/main" id="{175B8688-C652-4179-C999-253145F2A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034" y="3880353"/>
                <a:ext cx="0" cy="309515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1125" name="Straight Connector 87">
                <a:extLst>
                  <a:ext uri="{FF2B5EF4-FFF2-40B4-BE49-F238E27FC236}">
                    <a16:creationId xmlns:a16="http://schemas.microsoft.com/office/drawing/2014/main" id="{0ED91BA8-5825-89F4-743D-C537A3A90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6205" y="4925738"/>
                <a:ext cx="0" cy="715817"/>
              </a:xfrm>
              <a:prstGeom prst="line">
                <a:avLst/>
              </a:prstGeom>
              <a:noFill/>
              <a:ln w="28575" cap="sq" cmpd="sng" algn="ctr">
                <a:solidFill>
                  <a:sysClr val="windowText" lastClr="000000"/>
                </a:solidFill>
                <a:prstDash val="solid"/>
                <a:miter lim="800000"/>
                <a:tailEnd type="stealth" w="lg" len="lg"/>
              </a:ln>
              <a:effectLst/>
            </p:spPr>
          </p:cxnSp>
        </p:grpSp>
        <p:grpSp>
          <p:nvGrpSpPr>
            <p:cNvPr id="1108" name="组合 1107">
              <a:extLst>
                <a:ext uri="{FF2B5EF4-FFF2-40B4-BE49-F238E27FC236}">
                  <a16:creationId xmlns:a16="http://schemas.microsoft.com/office/drawing/2014/main" id="{9D6DD39F-6EC2-21FB-8B17-D73E1B05FEEC}"/>
                </a:ext>
              </a:extLst>
            </p:cNvPr>
            <p:cNvGrpSpPr/>
            <p:nvPr/>
          </p:nvGrpSpPr>
          <p:grpSpPr>
            <a:xfrm>
              <a:off x="3140100" y="4421369"/>
              <a:ext cx="692333" cy="692333"/>
              <a:chOff x="4759894" y="3768224"/>
              <a:chExt cx="692333" cy="692333"/>
            </a:xfrm>
          </p:grpSpPr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65117D4C-EF3C-D2BD-5919-A1D38F5FFA84}"/>
                  </a:ext>
                </a:extLst>
              </p:cNvPr>
              <p:cNvSpPr/>
              <p:nvPr/>
            </p:nvSpPr>
            <p:spPr>
              <a:xfrm>
                <a:off x="4759894" y="3768224"/>
                <a:ext cx="692333" cy="692333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0" name="Freeform 12">
                <a:extLst>
                  <a:ext uri="{FF2B5EF4-FFF2-40B4-BE49-F238E27FC236}">
                    <a16:creationId xmlns:a16="http://schemas.microsoft.com/office/drawing/2014/main" id="{E7580890-1A35-63DC-7D00-F9BBF2265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437" y="3983481"/>
                <a:ext cx="188085" cy="197608"/>
              </a:xfrm>
              <a:custGeom>
                <a:avLst/>
                <a:gdLst>
                  <a:gd name="T0" fmla="*/ 45 w 79"/>
                  <a:gd name="T1" fmla="*/ 0 h 83"/>
                  <a:gd name="T2" fmla="*/ 45 w 79"/>
                  <a:gd name="T3" fmla="*/ 38 h 83"/>
                  <a:gd name="T4" fmla="*/ 79 w 79"/>
                  <a:gd name="T5" fmla="*/ 38 h 83"/>
                  <a:gd name="T6" fmla="*/ 79 w 79"/>
                  <a:gd name="T7" fmla="*/ 45 h 83"/>
                  <a:gd name="T8" fmla="*/ 45 w 79"/>
                  <a:gd name="T9" fmla="*/ 45 h 83"/>
                  <a:gd name="T10" fmla="*/ 45 w 79"/>
                  <a:gd name="T11" fmla="*/ 83 h 83"/>
                  <a:gd name="T12" fmla="*/ 34 w 79"/>
                  <a:gd name="T13" fmla="*/ 83 h 83"/>
                  <a:gd name="T14" fmla="*/ 34 w 79"/>
                  <a:gd name="T15" fmla="*/ 45 h 83"/>
                  <a:gd name="T16" fmla="*/ 0 w 79"/>
                  <a:gd name="T17" fmla="*/ 45 h 83"/>
                  <a:gd name="T18" fmla="*/ 0 w 79"/>
                  <a:gd name="T19" fmla="*/ 38 h 83"/>
                  <a:gd name="T20" fmla="*/ 34 w 79"/>
                  <a:gd name="T21" fmla="*/ 38 h 83"/>
                  <a:gd name="T22" fmla="*/ 34 w 79"/>
                  <a:gd name="T23" fmla="*/ 0 h 83"/>
                  <a:gd name="T24" fmla="*/ 45 w 79"/>
                  <a:gd name="T25" fmla="*/ 0 h 83"/>
                  <a:gd name="T26" fmla="*/ 45 w 79"/>
                  <a:gd name="T2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83">
                    <a:moveTo>
                      <a:pt x="45" y="0"/>
                    </a:moveTo>
                    <a:lnTo>
                      <a:pt x="45" y="38"/>
                    </a:lnTo>
                    <a:lnTo>
                      <a:pt x="79" y="38"/>
                    </a:lnTo>
                    <a:lnTo>
                      <a:pt x="79" y="45"/>
                    </a:lnTo>
                    <a:lnTo>
                      <a:pt x="45" y="45"/>
                    </a:lnTo>
                    <a:lnTo>
                      <a:pt x="45" y="83"/>
                    </a:lnTo>
                    <a:lnTo>
                      <a:pt x="34" y="83"/>
                    </a:lnTo>
                    <a:lnTo>
                      <a:pt x="34" y="45"/>
                    </a:lnTo>
                    <a:lnTo>
                      <a:pt x="0" y="45"/>
                    </a:lnTo>
                    <a:lnTo>
                      <a:pt x="0" y="38"/>
                    </a:lnTo>
                    <a:lnTo>
                      <a:pt x="34" y="38"/>
                    </a:lnTo>
                    <a:lnTo>
                      <a:pt x="34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</p:grpSp>
      </p:grpSp>
      <p:grpSp>
        <p:nvGrpSpPr>
          <p:cNvPr id="1131" name="组合 1130">
            <a:extLst>
              <a:ext uri="{FF2B5EF4-FFF2-40B4-BE49-F238E27FC236}">
                <a16:creationId xmlns:a16="http://schemas.microsoft.com/office/drawing/2014/main" id="{132CA8C9-E9AF-202A-10D7-6F98E5940FFA}"/>
              </a:ext>
            </a:extLst>
          </p:cNvPr>
          <p:cNvGrpSpPr/>
          <p:nvPr/>
        </p:nvGrpSpPr>
        <p:grpSpPr>
          <a:xfrm>
            <a:off x="6096000" y="1817495"/>
            <a:ext cx="6502589" cy="5009622"/>
            <a:chOff x="6025635" y="1266626"/>
            <a:chExt cx="6502589" cy="5009622"/>
          </a:xfrm>
        </p:grpSpPr>
        <p:grpSp>
          <p:nvGrpSpPr>
            <p:cNvPr id="1132" name="组合 1131">
              <a:extLst>
                <a:ext uri="{FF2B5EF4-FFF2-40B4-BE49-F238E27FC236}">
                  <a16:creationId xmlns:a16="http://schemas.microsoft.com/office/drawing/2014/main" id="{7302194F-32C6-5B62-578A-024EA7CBF1D7}"/>
                </a:ext>
              </a:extLst>
            </p:cNvPr>
            <p:cNvGrpSpPr/>
            <p:nvPr/>
          </p:nvGrpSpPr>
          <p:grpSpPr>
            <a:xfrm>
              <a:off x="6025635" y="1266626"/>
              <a:ext cx="6502589" cy="5009622"/>
              <a:chOff x="5735348" y="1252112"/>
              <a:chExt cx="6502589" cy="5009622"/>
            </a:xfrm>
          </p:grpSpPr>
          <p:sp>
            <p:nvSpPr>
              <p:cNvPr id="1134" name="矩形 1133">
                <a:extLst>
                  <a:ext uri="{FF2B5EF4-FFF2-40B4-BE49-F238E27FC236}">
                    <a16:creationId xmlns:a16="http://schemas.microsoft.com/office/drawing/2014/main" id="{F304C945-9E4E-AEA3-73E6-11202F2B64A2}"/>
                  </a:ext>
                </a:extLst>
              </p:cNvPr>
              <p:cNvSpPr/>
              <p:nvPr/>
            </p:nvSpPr>
            <p:spPr>
              <a:xfrm>
                <a:off x="6204122" y="2174641"/>
                <a:ext cx="4511809" cy="3349655"/>
              </a:xfrm>
              <a:prstGeom prst="rect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35" name="Group 69">
                <a:extLst>
                  <a:ext uri="{FF2B5EF4-FFF2-40B4-BE49-F238E27FC236}">
                    <a16:creationId xmlns:a16="http://schemas.microsoft.com/office/drawing/2014/main" id="{AB41BD42-6A59-3208-D287-66E8E98D9BF5}"/>
                  </a:ext>
                </a:extLst>
              </p:cNvPr>
              <p:cNvGrpSpPr/>
              <p:nvPr/>
            </p:nvGrpSpPr>
            <p:grpSpPr>
              <a:xfrm>
                <a:off x="6096000" y="1962983"/>
                <a:ext cx="3969936" cy="2080492"/>
                <a:chOff x="1489665" y="1062119"/>
                <a:chExt cx="5061522" cy="2652551"/>
              </a:xfrm>
            </p:grpSpPr>
            <p:cxnSp>
              <p:nvCxnSpPr>
                <p:cNvPr id="1177" name="Straight Connector 27">
                  <a:extLst>
                    <a:ext uri="{FF2B5EF4-FFF2-40B4-BE49-F238E27FC236}">
                      <a16:creationId xmlns:a16="http://schemas.microsoft.com/office/drawing/2014/main" id="{43D53315-E3AD-7393-3A72-BDA085AA8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1194" y="2298792"/>
                  <a:ext cx="486809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8" name="Straight Connector 28">
                  <a:extLst>
                    <a:ext uri="{FF2B5EF4-FFF2-40B4-BE49-F238E27FC236}">
                      <a16:creationId xmlns:a16="http://schemas.microsoft.com/office/drawing/2014/main" id="{05400302-6C49-6A7C-C5D4-C4D450D9D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9665" y="1870676"/>
                  <a:ext cx="2968338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9" name="Straight Connector 29">
                  <a:extLst>
                    <a:ext uri="{FF2B5EF4-FFF2-40B4-BE49-F238E27FC236}">
                      <a16:creationId xmlns:a16="http://schemas.microsoft.com/office/drawing/2014/main" id="{D2BB3AE6-42C9-CC5D-2D09-0A2B6F68D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495" y="2086219"/>
                  <a:ext cx="960624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sp>
              <p:nvSpPr>
                <p:cNvPr id="1180" name="Delay 68">
                  <a:extLst>
                    <a:ext uri="{FF2B5EF4-FFF2-40B4-BE49-F238E27FC236}">
                      <a16:creationId xmlns:a16="http://schemas.microsoft.com/office/drawing/2014/main" id="{26198E65-E120-58BF-E84F-76C026420EA1}"/>
                    </a:ext>
                  </a:extLst>
                </p:cNvPr>
                <p:cNvSpPr/>
                <p:nvPr/>
              </p:nvSpPr>
              <p:spPr>
                <a:xfrm>
                  <a:off x="4451796" y="1715660"/>
                  <a:ext cx="882699" cy="741118"/>
                </a:xfrm>
                <a:prstGeom prst="flowChartDelay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81" name="Straight Connector 27">
                  <a:extLst>
                    <a:ext uri="{FF2B5EF4-FFF2-40B4-BE49-F238E27FC236}">
                      <a16:creationId xmlns:a16="http://schemas.microsoft.com/office/drawing/2014/main" id="{CE795C4A-E534-4188-8BEC-E4FEE82F3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40053" y="3714670"/>
                  <a:ext cx="774062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82" name="Straight Connector 28">
                  <a:extLst>
                    <a:ext uri="{FF2B5EF4-FFF2-40B4-BE49-F238E27FC236}">
                      <a16:creationId xmlns:a16="http://schemas.microsoft.com/office/drawing/2014/main" id="{1DE0844C-B3B6-1402-A65A-2826B9E61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7136" y="1062119"/>
                  <a:ext cx="3294051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  <a:tailEnd type="oval"/>
                </a:ln>
                <a:effectLst/>
              </p:spPr>
            </p:cxnSp>
          </p:grpSp>
          <p:sp>
            <p:nvSpPr>
              <p:cNvPr id="1136" name="矩形: 圆角 108">
                <a:extLst>
                  <a:ext uri="{FF2B5EF4-FFF2-40B4-BE49-F238E27FC236}">
                    <a16:creationId xmlns:a16="http://schemas.microsoft.com/office/drawing/2014/main" id="{0D590C88-0609-4C83-EF4D-D182EA4BD93B}"/>
                  </a:ext>
                </a:extLst>
              </p:cNvPr>
              <p:cNvSpPr/>
              <p:nvPr/>
            </p:nvSpPr>
            <p:spPr>
              <a:xfrm>
                <a:off x="9866282" y="2425740"/>
                <a:ext cx="451612" cy="2643381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7" name="Rectangle 161">
                <a:extLst>
                  <a:ext uri="{FF2B5EF4-FFF2-40B4-BE49-F238E27FC236}">
                    <a16:creationId xmlns:a16="http://schemas.microsoft.com/office/drawing/2014/main" id="{062CDF48-2A37-6846-A825-7558967D7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0826" y="2624751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38" name="直接箭头连接符 110">
                <a:extLst>
                  <a:ext uri="{FF2B5EF4-FFF2-40B4-BE49-F238E27FC236}">
                    <a16:creationId xmlns:a16="http://schemas.microsoft.com/office/drawing/2014/main" id="{31A3A485-608E-878E-5289-8BF1F5C36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7894" y="3736716"/>
                <a:ext cx="94322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9" name="Rectangle 161">
                <a:extLst>
                  <a:ext uri="{FF2B5EF4-FFF2-40B4-BE49-F238E27FC236}">
                    <a16:creationId xmlns:a16="http://schemas.microsoft.com/office/drawing/2014/main" id="{0C754A6C-CF1B-8215-7637-67EADC88C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5894" y="3389352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0" name="Rectangle 161">
                <a:extLst>
                  <a:ext uri="{FF2B5EF4-FFF2-40B4-BE49-F238E27FC236}">
                    <a16:creationId xmlns:a16="http://schemas.microsoft.com/office/drawing/2014/main" id="{736AF1F9-C71B-A21C-C8B0-3B77B41A1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4099" y="3723644"/>
                <a:ext cx="1323838" cy="402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result</a:t>
                </a:r>
              </a:p>
            </p:txBody>
          </p:sp>
          <p:cxnSp>
            <p:nvCxnSpPr>
              <p:cNvPr id="1141" name="直接箭头连接符 113">
                <a:extLst>
                  <a:ext uri="{FF2B5EF4-FFF2-40B4-BE49-F238E27FC236}">
                    <a16:creationId xmlns:a16="http://schemas.microsoft.com/office/drawing/2014/main" id="{59317CF7-B9E9-FAA5-E3EA-318DBE0B5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838" y="1740106"/>
                <a:ext cx="0" cy="6856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w="lg" len="lg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42" name="文本框 1141">
                <a:extLst>
                  <a:ext uri="{FF2B5EF4-FFF2-40B4-BE49-F238E27FC236}">
                    <a16:creationId xmlns:a16="http://schemas.microsoft.com/office/drawing/2014/main" id="{ED1531D8-3289-4666-0599-362E69AE16D7}"/>
                  </a:ext>
                </a:extLst>
              </p:cNvPr>
              <p:cNvSpPr txBox="1"/>
              <p:nvPr/>
            </p:nvSpPr>
            <p:spPr>
              <a:xfrm>
                <a:off x="9713898" y="1258112"/>
                <a:ext cx="154721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operation</a:t>
                </a:r>
              </a:p>
            </p:txBody>
          </p:sp>
          <p:sp>
            <p:nvSpPr>
              <p:cNvPr id="1143" name="Rectangle 161">
                <a:extLst>
                  <a:ext uri="{FF2B5EF4-FFF2-40B4-BE49-F238E27FC236}">
                    <a16:creationId xmlns:a16="http://schemas.microsoft.com/office/drawing/2014/main" id="{5915C9F0-D617-9D09-F6D0-B7C8A290E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5894" y="4546608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2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4" name="文本框 1143">
                <a:extLst>
                  <a:ext uri="{FF2B5EF4-FFF2-40B4-BE49-F238E27FC236}">
                    <a16:creationId xmlns:a16="http://schemas.microsoft.com/office/drawing/2014/main" id="{55999784-260E-6BC5-3F4E-EFDF6ABEBDE8}"/>
                  </a:ext>
                </a:extLst>
              </p:cNvPr>
              <p:cNvSpPr txBox="1"/>
              <p:nvPr/>
            </p:nvSpPr>
            <p:spPr>
              <a:xfrm>
                <a:off x="9068704" y="1278441"/>
                <a:ext cx="548548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C</a:t>
                </a:r>
                <a:r>
                  <a:rPr kumimoji="0" lang="en-US" altLang="zh-CN" sz="24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in</a:t>
                </a:r>
                <a:endPara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45" name="文本框 1144">
                <a:extLst>
                  <a:ext uri="{FF2B5EF4-FFF2-40B4-BE49-F238E27FC236}">
                    <a16:creationId xmlns:a16="http://schemas.microsoft.com/office/drawing/2014/main" id="{EA5D2E9E-EF33-6385-5DDD-86652152F4D6}"/>
                  </a:ext>
                </a:extLst>
              </p:cNvPr>
              <p:cNvSpPr txBox="1"/>
              <p:nvPr/>
            </p:nvSpPr>
            <p:spPr>
              <a:xfrm>
                <a:off x="8464951" y="5800069"/>
                <a:ext cx="691215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C</a:t>
                </a:r>
                <a:r>
                  <a:rPr kumimoji="0" lang="en-US" altLang="zh-CN" sz="24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out</a:t>
                </a:r>
                <a:endParaRPr kumimoji="0" lang="en-US" altLang="zh-CN" sz="2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1146" name="组合 1145">
                <a:extLst>
                  <a:ext uri="{FF2B5EF4-FFF2-40B4-BE49-F238E27FC236}">
                    <a16:creationId xmlns:a16="http://schemas.microsoft.com/office/drawing/2014/main" id="{3723C518-BEE7-D597-3883-682317E72D3D}"/>
                  </a:ext>
                </a:extLst>
              </p:cNvPr>
              <p:cNvGrpSpPr/>
              <p:nvPr/>
            </p:nvGrpSpPr>
            <p:grpSpPr>
              <a:xfrm>
                <a:off x="5735348" y="1719777"/>
                <a:ext cx="4132415" cy="4129480"/>
                <a:chOff x="3071550" y="1556655"/>
                <a:chExt cx="4132415" cy="4129480"/>
              </a:xfrm>
            </p:grpSpPr>
            <p:cxnSp>
              <p:nvCxnSpPr>
                <p:cNvPr id="1158" name="Straight Connector 88">
                  <a:extLst>
                    <a:ext uri="{FF2B5EF4-FFF2-40B4-BE49-F238E27FC236}">
                      <a16:creationId xmlns:a16="http://schemas.microsoft.com/office/drawing/2014/main" id="{6F76304F-7453-B560-599D-B0157435580D}"/>
                    </a:ext>
                  </a:extLst>
                </p:cNvPr>
                <p:cNvCxnSpPr>
                  <a:cxnSpLocks/>
                  <a:stCxn id="1160" idx="3"/>
                </p:cNvCxnSpPr>
                <p:nvPr/>
              </p:nvCxnSpPr>
              <p:spPr>
                <a:xfrm>
                  <a:off x="6452872" y="3362879"/>
                  <a:ext cx="747053" cy="2522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sp>
              <p:nvSpPr>
                <p:cNvPr id="1159" name="文本框 1158">
                  <a:extLst>
                    <a:ext uri="{FF2B5EF4-FFF2-40B4-BE49-F238E27FC236}">
                      <a16:creationId xmlns:a16="http://schemas.microsoft.com/office/drawing/2014/main" id="{23E9BF0A-86EA-88D5-AD8B-31060C778334}"/>
                    </a:ext>
                  </a:extLst>
                </p:cNvPr>
                <p:cNvSpPr txBox="1"/>
                <p:nvPr/>
              </p:nvSpPr>
              <p:spPr>
                <a:xfrm>
                  <a:off x="3071550" y="2011520"/>
                  <a:ext cx="3449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等线" panose="02010600030101010101" pitchFamily="2" charset="-122"/>
                      <a:cs typeface="Segoe UI Semibold" panose="020B0702040204020203" pitchFamily="34" charset="0"/>
                    </a:rPr>
                    <a:t>a</a:t>
                  </a: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160" name="Delay 68">
                  <a:extLst>
                    <a:ext uri="{FF2B5EF4-FFF2-40B4-BE49-F238E27FC236}">
                      <a16:creationId xmlns:a16="http://schemas.microsoft.com/office/drawing/2014/main" id="{EEBF3030-7901-82BB-77F6-5C0627945292}"/>
                    </a:ext>
                  </a:extLst>
                </p:cNvPr>
                <p:cNvSpPr/>
                <p:nvPr/>
              </p:nvSpPr>
              <p:spPr>
                <a:xfrm>
                  <a:off x="5760539" y="3072236"/>
                  <a:ext cx="692333" cy="581286"/>
                </a:xfrm>
                <a:prstGeom prst="flowChartDelay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161" name="Stored Data 71">
                  <a:extLst>
                    <a:ext uri="{FF2B5EF4-FFF2-40B4-BE49-F238E27FC236}">
                      <a16:creationId xmlns:a16="http://schemas.microsoft.com/office/drawing/2014/main" id="{22612799-B824-BD24-D1D7-5F37FD0CE111}"/>
                    </a:ext>
                  </a:extLst>
                </p:cNvPr>
                <p:cNvSpPr/>
                <p:nvPr/>
              </p:nvSpPr>
              <p:spPr>
                <a:xfrm rot="10800000">
                  <a:off x="5739947" y="3074342"/>
                  <a:ext cx="86069" cy="579179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solidFill>
                  <a:srgbClr val="E2F0D9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62" name="Straight Connector 87">
                  <a:extLst>
                    <a:ext uri="{FF2B5EF4-FFF2-40B4-BE49-F238E27FC236}">
                      <a16:creationId xmlns:a16="http://schemas.microsoft.com/office/drawing/2014/main" id="{3082A8BC-9353-BFFE-9BC9-D53AC8D24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3198618"/>
                  <a:ext cx="706604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3" name="Straight Connector 86">
                  <a:extLst>
                    <a:ext uri="{FF2B5EF4-FFF2-40B4-BE49-F238E27FC236}">
                      <a16:creationId xmlns:a16="http://schemas.microsoft.com/office/drawing/2014/main" id="{EADD516B-6714-BA03-2ABE-DA5D775E3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0381" y="3534405"/>
                  <a:ext cx="447918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4" name="Straight Connector 87">
                  <a:extLst>
                    <a:ext uri="{FF2B5EF4-FFF2-40B4-BE49-F238E27FC236}">
                      <a16:creationId xmlns:a16="http://schemas.microsoft.com/office/drawing/2014/main" id="{3DE2078C-1ED8-C65E-A8BA-ED69972F28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2425187"/>
                  <a:ext cx="0" cy="1978301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5" name="Straight Connector 87">
                  <a:extLst>
                    <a:ext uri="{FF2B5EF4-FFF2-40B4-BE49-F238E27FC236}">
                      <a16:creationId xmlns:a16="http://schemas.microsoft.com/office/drawing/2014/main" id="{22E5977F-FCF0-7028-799B-CFC32B733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0381" y="2769829"/>
                  <a:ext cx="0" cy="202362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66" name="Straight Connector 87">
                  <a:extLst>
                    <a:ext uri="{FF2B5EF4-FFF2-40B4-BE49-F238E27FC236}">
                      <a16:creationId xmlns:a16="http://schemas.microsoft.com/office/drawing/2014/main" id="{468E1F30-5243-5171-BB74-30D1925A2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4549" y="4404393"/>
                  <a:ext cx="626071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7" name="Straight Connector 87">
                  <a:extLst>
                    <a:ext uri="{FF2B5EF4-FFF2-40B4-BE49-F238E27FC236}">
                      <a16:creationId xmlns:a16="http://schemas.microsoft.com/office/drawing/2014/main" id="{8A685973-CA58-E7F0-D98A-82C762D13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2202" y="4695575"/>
                  <a:ext cx="1156086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8" name="Straight Connector 88">
                  <a:extLst>
                    <a:ext uri="{FF2B5EF4-FFF2-40B4-BE49-F238E27FC236}">
                      <a16:creationId xmlns:a16="http://schemas.microsoft.com/office/drawing/2014/main" id="{FAF1614A-EBF1-44F4-1922-45F7C55D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5379" y="4524493"/>
                  <a:ext cx="778586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69" name="Straight Connector 87">
                  <a:extLst>
                    <a:ext uri="{FF2B5EF4-FFF2-40B4-BE49-F238E27FC236}">
                      <a16:creationId xmlns:a16="http://schemas.microsoft.com/office/drawing/2014/main" id="{8F3722C3-3CD1-35B9-8785-75101B646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66031" y="1608035"/>
                  <a:ext cx="0" cy="227232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</a:ln>
                <a:effectLst/>
              </p:spPr>
            </p:cxnSp>
            <p:cxnSp>
              <p:nvCxnSpPr>
                <p:cNvPr id="1170" name="Straight Connector 87">
                  <a:extLst>
                    <a:ext uri="{FF2B5EF4-FFF2-40B4-BE49-F238E27FC236}">
                      <a16:creationId xmlns:a16="http://schemas.microsoft.com/office/drawing/2014/main" id="{02B210F3-B4D2-CE58-1770-74B0D0988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034" y="3880353"/>
                  <a:ext cx="0" cy="309515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71" name="Straight Connector 87">
                  <a:extLst>
                    <a:ext uri="{FF2B5EF4-FFF2-40B4-BE49-F238E27FC236}">
                      <a16:creationId xmlns:a16="http://schemas.microsoft.com/office/drawing/2014/main" id="{C92EF6A8-E2D1-01F0-2F96-A2910C251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6205" y="4925738"/>
                  <a:ext cx="0" cy="760397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tailEnd type="stealth" w="lg" len="lg"/>
                </a:ln>
                <a:effectLst/>
              </p:spPr>
            </p:cxnSp>
            <p:cxnSp>
              <p:nvCxnSpPr>
                <p:cNvPr id="1172" name="Straight Connector 87">
                  <a:extLst>
                    <a:ext uri="{FF2B5EF4-FFF2-40B4-BE49-F238E27FC236}">
                      <a16:creationId xmlns:a16="http://schemas.microsoft.com/office/drawing/2014/main" id="{A997028B-8602-ADE1-8182-3C61B5120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6493" y="4791684"/>
                  <a:ext cx="684127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3" name="Straight Connector 87">
                  <a:extLst>
                    <a:ext uri="{FF2B5EF4-FFF2-40B4-BE49-F238E27FC236}">
                      <a16:creationId xmlns:a16="http://schemas.microsoft.com/office/drawing/2014/main" id="{F53369E2-1465-469C-0FEF-951623FDE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4840" y="4987421"/>
                  <a:ext cx="285699" cy="0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74" name="Straight Connector 87">
                  <a:extLst>
                    <a:ext uri="{FF2B5EF4-FFF2-40B4-BE49-F238E27FC236}">
                      <a16:creationId xmlns:a16="http://schemas.microsoft.com/office/drawing/2014/main" id="{BE38319A-6898-6EFB-6748-B10551CCC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0577" y="4695575"/>
                  <a:ext cx="0" cy="278783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oval"/>
                </a:ln>
                <a:effectLst/>
              </p:spPr>
            </p:cxnSp>
            <p:cxnSp>
              <p:nvCxnSpPr>
                <p:cNvPr id="1175" name="Straight Connector 87">
                  <a:extLst>
                    <a:ext uri="{FF2B5EF4-FFF2-40B4-BE49-F238E27FC236}">
                      <a16:creationId xmlns:a16="http://schemas.microsoft.com/office/drawing/2014/main" id="{3A735E26-9A8A-4F57-2EFE-2059CEDA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8494" y="1556655"/>
                  <a:ext cx="0" cy="2916849"/>
                </a:xfrm>
                <a:prstGeom prst="line">
                  <a:avLst/>
                </a:prstGeom>
                <a:noFill/>
                <a:ln w="28575" cap="sq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</a:ln>
                <a:effectLst/>
              </p:spPr>
            </p:cxnSp>
            <p:sp>
              <p:nvSpPr>
                <p:cNvPr id="1176" name="文本框 1175">
                  <a:extLst>
                    <a:ext uri="{FF2B5EF4-FFF2-40B4-BE49-F238E27FC236}">
                      <a16:creationId xmlns:a16="http://schemas.microsoft.com/office/drawing/2014/main" id="{D5A2C0FB-1D1E-901D-E1D2-0F47A65EF1DA}"/>
                    </a:ext>
                  </a:extLst>
                </p:cNvPr>
                <p:cNvSpPr txBox="1"/>
                <p:nvPr/>
              </p:nvSpPr>
              <p:spPr>
                <a:xfrm>
                  <a:off x="3075499" y="4149001"/>
                  <a:ext cx="3706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等线" panose="02010600030101010101" pitchFamily="2" charset="-122"/>
                      <a:cs typeface="Segoe UI Semibold" panose="020B0702040204020203" pitchFamily="34" charset="0"/>
                    </a:rPr>
                    <a:t>b</a:t>
                  </a: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147" name="组合 1146">
                <a:extLst>
                  <a:ext uri="{FF2B5EF4-FFF2-40B4-BE49-F238E27FC236}">
                    <a16:creationId xmlns:a16="http://schemas.microsoft.com/office/drawing/2014/main" id="{DB625C15-6C30-E2CE-B9AF-509B6ED26ED6}"/>
                  </a:ext>
                </a:extLst>
              </p:cNvPr>
              <p:cNvGrpSpPr/>
              <p:nvPr/>
            </p:nvGrpSpPr>
            <p:grpSpPr>
              <a:xfrm>
                <a:off x="8384418" y="4376789"/>
                <a:ext cx="692333" cy="692333"/>
                <a:chOff x="4759894" y="3768224"/>
                <a:chExt cx="692333" cy="692333"/>
              </a:xfrm>
            </p:grpSpPr>
            <p:sp>
              <p:nvSpPr>
                <p:cNvPr id="1156" name="矩形 1155">
                  <a:extLst>
                    <a:ext uri="{FF2B5EF4-FFF2-40B4-BE49-F238E27FC236}">
                      <a16:creationId xmlns:a16="http://schemas.microsoft.com/office/drawing/2014/main" id="{2B3CDE44-C757-EB34-12D0-CEB49EA9E72A}"/>
                    </a:ext>
                  </a:extLst>
                </p:cNvPr>
                <p:cNvSpPr/>
                <p:nvPr/>
              </p:nvSpPr>
              <p:spPr>
                <a:xfrm>
                  <a:off x="4759894" y="3768224"/>
                  <a:ext cx="692333" cy="692333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57" name="Freeform 12">
                  <a:extLst>
                    <a:ext uri="{FF2B5EF4-FFF2-40B4-BE49-F238E27FC236}">
                      <a16:creationId xmlns:a16="http://schemas.microsoft.com/office/drawing/2014/main" id="{944E2F72-5BE6-CB22-FF39-9F1002FA14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437" y="3983481"/>
                  <a:ext cx="188085" cy="197608"/>
                </a:xfrm>
                <a:custGeom>
                  <a:avLst/>
                  <a:gdLst>
                    <a:gd name="T0" fmla="*/ 45 w 79"/>
                    <a:gd name="T1" fmla="*/ 0 h 83"/>
                    <a:gd name="T2" fmla="*/ 45 w 79"/>
                    <a:gd name="T3" fmla="*/ 38 h 83"/>
                    <a:gd name="T4" fmla="*/ 79 w 79"/>
                    <a:gd name="T5" fmla="*/ 38 h 83"/>
                    <a:gd name="T6" fmla="*/ 79 w 79"/>
                    <a:gd name="T7" fmla="*/ 45 h 83"/>
                    <a:gd name="T8" fmla="*/ 45 w 79"/>
                    <a:gd name="T9" fmla="*/ 45 h 83"/>
                    <a:gd name="T10" fmla="*/ 45 w 79"/>
                    <a:gd name="T11" fmla="*/ 83 h 83"/>
                    <a:gd name="T12" fmla="*/ 34 w 79"/>
                    <a:gd name="T13" fmla="*/ 83 h 83"/>
                    <a:gd name="T14" fmla="*/ 34 w 79"/>
                    <a:gd name="T15" fmla="*/ 45 h 83"/>
                    <a:gd name="T16" fmla="*/ 0 w 79"/>
                    <a:gd name="T17" fmla="*/ 45 h 83"/>
                    <a:gd name="T18" fmla="*/ 0 w 79"/>
                    <a:gd name="T19" fmla="*/ 38 h 83"/>
                    <a:gd name="T20" fmla="*/ 34 w 79"/>
                    <a:gd name="T21" fmla="*/ 38 h 83"/>
                    <a:gd name="T22" fmla="*/ 34 w 79"/>
                    <a:gd name="T23" fmla="*/ 0 h 83"/>
                    <a:gd name="T24" fmla="*/ 45 w 79"/>
                    <a:gd name="T25" fmla="*/ 0 h 83"/>
                    <a:gd name="T26" fmla="*/ 45 w 79"/>
                    <a:gd name="T27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83">
                      <a:moveTo>
                        <a:pt x="45" y="0"/>
                      </a:moveTo>
                      <a:lnTo>
                        <a:pt x="45" y="38"/>
                      </a:lnTo>
                      <a:lnTo>
                        <a:pt x="79" y="38"/>
                      </a:lnTo>
                      <a:lnTo>
                        <a:pt x="79" y="45"/>
                      </a:lnTo>
                      <a:lnTo>
                        <a:pt x="45" y="45"/>
                      </a:lnTo>
                      <a:lnTo>
                        <a:pt x="45" y="83"/>
                      </a:lnTo>
                      <a:lnTo>
                        <a:pt x="34" y="83"/>
                      </a:lnTo>
                      <a:lnTo>
                        <a:pt x="34" y="45"/>
                      </a:lnTo>
                      <a:lnTo>
                        <a:pt x="0" y="45"/>
                      </a:lnTo>
                      <a:lnTo>
                        <a:pt x="0" y="38"/>
                      </a:lnTo>
                      <a:lnTo>
                        <a:pt x="34" y="38"/>
                      </a:lnTo>
                      <a:lnTo>
                        <a:pt x="34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1148" name="矩形: 圆角 156">
                <a:extLst>
                  <a:ext uri="{FF2B5EF4-FFF2-40B4-BE49-F238E27FC236}">
                    <a16:creationId xmlns:a16="http://schemas.microsoft.com/office/drawing/2014/main" id="{05CDA73F-3C2F-63EF-FC0E-71E8CDEB964A}"/>
                  </a:ext>
                </a:extLst>
              </p:cNvPr>
              <p:cNvSpPr/>
              <p:nvPr/>
            </p:nvSpPr>
            <p:spPr>
              <a:xfrm>
                <a:off x="7252086" y="4655835"/>
                <a:ext cx="451612" cy="739026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49" name="Group 96">
                <a:extLst>
                  <a:ext uri="{FF2B5EF4-FFF2-40B4-BE49-F238E27FC236}">
                    <a16:creationId xmlns:a16="http://schemas.microsoft.com/office/drawing/2014/main" id="{00BD4B11-55D0-BDDF-6D8A-985D1897AFDD}"/>
                  </a:ext>
                </a:extLst>
              </p:cNvPr>
              <p:cNvGrpSpPr/>
              <p:nvPr/>
            </p:nvGrpSpPr>
            <p:grpSpPr>
              <a:xfrm>
                <a:off x="6294375" y="4969920"/>
                <a:ext cx="722243" cy="361248"/>
                <a:chOff x="379248" y="5970096"/>
                <a:chExt cx="920827" cy="460578"/>
              </a:xfrm>
            </p:grpSpPr>
            <p:cxnSp>
              <p:nvCxnSpPr>
                <p:cNvPr id="1153" name="Straight Connector 97">
                  <a:extLst>
                    <a:ext uri="{FF2B5EF4-FFF2-40B4-BE49-F238E27FC236}">
                      <a16:creationId xmlns:a16="http://schemas.microsoft.com/office/drawing/2014/main" id="{5D205010-4874-4E46-CEB1-F2BE412E1553}"/>
                    </a:ext>
                  </a:extLst>
                </p:cNvPr>
                <p:cNvCxnSpPr/>
                <p:nvPr/>
              </p:nvCxnSpPr>
              <p:spPr>
                <a:xfrm flipV="1">
                  <a:off x="379248" y="6187166"/>
                  <a:ext cx="415107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54" name="Oval 99">
                  <a:extLst>
                    <a:ext uri="{FF2B5EF4-FFF2-40B4-BE49-F238E27FC236}">
                      <a16:creationId xmlns:a16="http://schemas.microsoft.com/office/drawing/2014/main" id="{CB4A0037-A327-3EC1-D12E-4383665B2711}"/>
                    </a:ext>
                  </a:extLst>
                </p:cNvPr>
                <p:cNvSpPr/>
                <p:nvPr/>
              </p:nvSpPr>
              <p:spPr>
                <a:xfrm>
                  <a:off x="1180048" y="6141667"/>
                  <a:ext cx="120027" cy="117436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Triangle 100">
                  <a:extLst>
                    <a:ext uri="{FF2B5EF4-FFF2-40B4-BE49-F238E27FC236}">
                      <a16:creationId xmlns:a16="http://schemas.microsoft.com/office/drawing/2014/main" id="{756B55EA-8DA4-C3D6-F859-2899E16752F6}"/>
                    </a:ext>
                  </a:extLst>
                </p:cNvPr>
                <p:cNvSpPr/>
                <p:nvPr/>
              </p:nvSpPr>
              <p:spPr>
                <a:xfrm rot="5400000">
                  <a:off x="745606" y="6001860"/>
                  <a:ext cx="460578" cy="397050"/>
                </a:xfrm>
                <a:prstGeom prst="triangle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50" name="Rectangle 161">
                <a:extLst>
                  <a:ext uri="{FF2B5EF4-FFF2-40B4-BE49-F238E27FC236}">
                    <a16:creationId xmlns:a16="http://schemas.microsoft.com/office/drawing/2014/main" id="{12E61EEE-521B-CDF7-1F3B-A3FE92B74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9795" y="4724942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1" name="Rectangle 161">
                <a:extLst>
                  <a:ext uri="{FF2B5EF4-FFF2-40B4-BE49-F238E27FC236}">
                    <a16:creationId xmlns:a16="http://schemas.microsoft.com/office/drawing/2014/main" id="{0831DC2D-6A8D-B61C-4E80-C3CC14B1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4466" y="5021479"/>
                <a:ext cx="185111" cy="26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D7D31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1</a:t>
                </a:r>
                <a:endPara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2" name="文本框 1151">
                <a:extLst>
                  <a:ext uri="{FF2B5EF4-FFF2-40B4-BE49-F238E27FC236}">
                    <a16:creationId xmlns:a16="http://schemas.microsoft.com/office/drawing/2014/main" id="{F1CF28F0-6D3F-9121-5399-5696DD1C45EA}"/>
                  </a:ext>
                </a:extLst>
              </p:cNvPr>
              <p:cNvSpPr txBox="1"/>
              <p:nvPr/>
            </p:nvSpPr>
            <p:spPr>
              <a:xfrm>
                <a:off x="7168752" y="1252112"/>
                <a:ext cx="718466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等线" panose="02010600030101010101" pitchFamily="2" charset="-122"/>
                    <a:cs typeface="Segoe UI Semibold" panose="020B0702040204020203" pitchFamily="34" charset="0"/>
                  </a:rPr>
                  <a:t>Sub</a:t>
                </a:r>
              </a:p>
            </p:txBody>
          </p:sp>
        </p:grpSp>
        <p:sp>
          <p:nvSpPr>
            <p:cNvPr id="1133" name="文本框 1132">
              <a:extLst>
                <a:ext uri="{FF2B5EF4-FFF2-40B4-BE49-F238E27FC236}">
                  <a16:creationId xmlns:a16="http://schemas.microsoft.com/office/drawing/2014/main" id="{8008A239-A967-039C-286F-B784576112AC}"/>
                </a:ext>
              </a:extLst>
            </p:cNvPr>
            <p:cNvSpPr txBox="1"/>
            <p:nvPr/>
          </p:nvSpPr>
          <p:spPr>
            <a:xfrm>
              <a:off x="6644508" y="3530400"/>
              <a:ext cx="914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39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43654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位的算术运算和逻辑运算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8BC51A-0691-E506-0321-203365837E2C}"/>
              </a:ext>
            </a:extLst>
          </p:cNvPr>
          <p:cNvSpPr/>
          <p:nvPr/>
        </p:nvSpPr>
        <p:spPr>
          <a:xfrm>
            <a:off x="2183589" y="3114859"/>
            <a:ext cx="7107434" cy="2374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CE28C-90F8-39EF-08C0-E1AC7A2336DE}"/>
              </a:ext>
            </a:extLst>
          </p:cNvPr>
          <p:cNvGrpSpPr>
            <a:grpSpLocks/>
          </p:cNvGrpSpPr>
          <p:nvPr/>
        </p:nvGrpSpPr>
        <p:grpSpPr bwMode="auto">
          <a:xfrm>
            <a:off x="4151427" y="2159021"/>
            <a:ext cx="1295400" cy="4289426"/>
            <a:chOff x="0" y="-479"/>
            <a:chExt cx="816" cy="2702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B316AF8B-09C5-9596-053C-9C8C2BA93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F1079CCE-0C2C-3A88-D4E4-194187DFEA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" y="-253"/>
              <a:ext cx="0" cy="8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791852AE-FD97-00C4-E112-5A0A26527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31B90A0C-587E-E74C-A42B-7EF0EA2BA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685B2010-A966-A6B1-5BE4-B8D50267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" y="-479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7FCB6F97-0DC9-C4EA-DC8C-502FC02FB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63A09DC4-1A61-C571-B9E3-063C1FA1D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n-2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4C12BA-37D7-CFA1-A6DA-C7D17AB7C19F}"/>
              </a:ext>
            </a:extLst>
          </p:cNvPr>
          <p:cNvGrpSpPr>
            <a:grpSpLocks/>
          </p:cNvGrpSpPr>
          <p:nvPr/>
        </p:nvGrpSpPr>
        <p:grpSpPr bwMode="auto">
          <a:xfrm>
            <a:off x="7186725" y="2171721"/>
            <a:ext cx="3397252" cy="4276724"/>
            <a:chOff x="6" y="-471"/>
            <a:chExt cx="2140" cy="2694"/>
          </a:xfrm>
        </p:grpSpPr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E79D2AC4-C8BC-15B6-7CFB-79EAE445D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EE90454-84DF-14EC-CBBF-7E9E10CBE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2" y="-253"/>
              <a:ext cx="0" cy="8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1EA48AA9-276E-2ED6-CB8A-B27EBF08D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2" y="589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in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DF7DD9D6-C604-2EE9-8FF5-C96B27F2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C75143F3-C812-EAEF-5D18-E67375C2B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" y="433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4C7BB199-91B2-C79A-22C6-2C093C44A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" y="-471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920B264-C107-1BDC-648E-72D417C72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37FA53A6-1DEC-0780-0F61-3D92BF438C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C1199817-8B5C-B89B-31DD-3C92AD37E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726"/>
              <a:ext cx="723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ECCC0B49-14C4-D0C1-BA86-0DCB03F31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4DBFED90-AD0E-B583-84A1-BB901B5E2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</p:grpSp>
      <p:grpSp>
        <p:nvGrpSpPr>
          <p:cNvPr id="26" name="Group 37">
            <a:extLst>
              <a:ext uri="{FF2B5EF4-FFF2-40B4-BE49-F238E27FC236}">
                <a16:creationId xmlns:a16="http://schemas.microsoft.com/office/drawing/2014/main" id="{1E43F0E7-11BE-E7BA-BA18-6DD5E6B72385}"/>
              </a:ext>
            </a:extLst>
          </p:cNvPr>
          <p:cNvGrpSpPr>
            <a:grpSpLocks/>
          </p:cNvGrpSpPr>
          <p:nvPr/>
        </p:nvGrpSpPr>
        <p:grpSpPr bwMode="auto">
          <a:xfrm>
            <a:off x="1349491" y="2157433"/>
            <a:ext cx="6942138" cy="4279901"/>
            <a:chOff x="-253" y="-473"/>
            <a:chExt cx="4373" cy="2696"/>
          </a:xfrm>
        </p:grpSpPr>
        <p:sp>
          <p:nvSpPr>
            <p:cNvPr id="27" name="Text Box 38">
              <a:extLst>
                <a:ext uri="{FF2B5EF4-FFF2-40B4-BE49-F238E27FC236}">
                  <a16:creationId xmlns:a16="http://schemas.microsoft.com/office/drawing/2014/main" id="{7098BC6F-A229-6CF5-EF04-8FF10D0B0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0" y="433"/>
              <a:ext cx="5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n</a:t>
              </a:r>
              <a:r>
                <a:rPr kumimoji="0" lang="zh-CN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－</a:t>
              </a:r>
              <a:r>
                <a:rPr kumimoji="0" lang="en-US" altLang="zh-CN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8" name="Text Box 39">
              <a:extLst>
                <a:ext uri="{FF2B5EF4-FFF2-40B4-BE49-F238E27FC236}">
                  <a16:creationId xmlns:a16="http://schemas.microsoft.com/office/drawing/2014/main" id="{94C9349F-3633-79C1-D14E-686895AEC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53" y="580"/>
              <a:ext cx="4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n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7BE03EF7-DCC0-EC0B-EFF8-54CFB23CF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73"/>
              <a:ext cx="4120" cy="2696"/>
              <a:chOff x="0" y="-473"/>
              <a:chExt cx="4120" cy="2696"/>
            </a:xfrm>
          </p:grpSpPr>
          <p:sp>
            <p:nvSpPr>
              <p:cNvPr id="33" name="Text Box 36">
                <a:extLst>
                  <a:ext uri="{FF2B5EF4-FFF2-40B4-BE49-F238E27FC236}">
                    <a16:creationId xmlns:a16="http://schemas.microsoft.com/office/drawing/2014/main" id="{780F940F-DDC2-1238-49DA-C6C041852B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0" y="-473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34" name="Line 41">
                <a:extLst>
                  <a:ext uri="{FF2B5EF4-FFF2-40B4-BE49-F238E27FC236}">
                    <a16:creationId xmlns:a16="http://schemas.microsoft.com/office/drawing/2014/main" id="{DB94C6AE-914C-95A0-C836-2FB668155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Rectangle 42">
                <a:extLst>
                  <a:ext uri="{FF2B5EF4-FFF2-40B4-BE49-F238E27FC236}">
                    <a16:creationId xmlns:a16="http://schemas.microsoft.com/office/drawing/2014/main" id="{00A4BAD1-5392-4819-E368-80CED822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36" name="Line 43">
                <a:extLst>
                  <a:ext uri="{FF2B5EF4-FFF2-40B4-BE49-F238E27FC236}">
                    <a16:creationId xmlns:a16="http://schemas.microsoft.com/office/drawing/2014/main" id="{29BF6EAD-6B43-D1D4-F247-BE286456D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-246"/>
                <a:ext cx="0" cy="8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44">
                <a:extLst>
                  <a:ext uri="{FF2B5EF4-FFF2-40B4-BE49-F238E27FC236}">
                    <a16:creationId xmlns:a16="http://schemas.microsoft.com/office/drawing/2014/main" id="{1458E3CA-520D-E77B-D9B9-3265B5357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Line 45">
                <a:extLst>
                  <a:ext uri="{FF2B5EF4-FFF2-40B4-BE49-F238E27FC236}">
                    <a16:creationId xmlns:a16="http://schemas.microsoft.com/office/drawing/2014/main" id="{40D31D01-C870-9649-17B0-9A8AEE9B3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Text Box 46">
                <a:extLst>
                  <a:ext uri="{FF2B5EF4-FFF2-40B4-BE49-F238E27FC236}">
                    <a16:creationId xmlns:a16="http://schemas.microsoft.com/office/drawing/2014/main" id="{7899267D-5087-00C4-5296-B9EB43A1C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40" name="Text Box 47">
                <a:extLst>
                  <a:ext uri="{FF2B5EF4-FFF2-40B4-BE49-F238E27FC236}">
                    <a16:creationId xmlns:a16="http://schemas.microsoft.com/office/drawing/2014/main" id="{A0F76ED9-3656-4102-8DEB-B6B8E0BF8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n-1</a:t>
                </a:r>
              </a:p>
            </p:txBody>
          </p:sp>
          <p:sp>
            <p:nvSpPr>
              <p:cNvPr id="41" name="Line 49">
                <a:extLst>
                  <a:ext uri="{FF2B5EF4-FFF2-40B4-BE49-F238E27FC236}">
                    <a16:creationId xmlns:a16="http://schemas.microsoft.com/office/drawing/2014/main" id="{ED5BF893-3ED7-0BE7-9847-F606E7C83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E70B1E2A-F0F3-539D-AD78-3A9BB47C3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" y="869"/>
                <a:ext cx="0" cy="399"/>
              </a:xfrm>
              <a:prstGeom prst="line">
                <a:avLst/>
              </a:prstGeom>
              <a:noFill/>
              <a:ln w="19050" cap="sq">
                <a:solidFill>
                  <a:srgbClr val="ED7D3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Line 45">
                <a:extLst>
                  <a:ext uri="{FF2B5EF4-FFF2-40B4-BE49-F238E27FC236}">
                    <a16:creationId xmlns:a16="http://schemas.microsoft.com/office/drawing/2014/main" id="{90921FC5-7185-377A-2909-2C5436051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0" y="875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Line 45">
                <a:extLst>
                  <a:ext uri="{FF2B5EF4-FFF2-40B4-BE49-F238E27FC236}">
                    <a16:creationId xmlns:a16="http://schemas.microsoft.com/office/drawing/2014/main" id="{05E5E516-E1AF-3AE3-74D0-047845C85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6" y="875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45">
                <a:extLst>
                  <a:ext uri="{FF2B5EF4-FFF2-40B4-BE49-F238E27FC236}">
                    <a16:creationId xmlns:a16="http://schemas.microsoft.com/office/drawing/2014/main" id="{9B18AFEE-3452-21BC-1B89-AB1027AA5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20" y="872"/>
                <a:ext cx="0" cy="399"/>
              </a:xfrm>
              <a:prstGeom prst="line">
                <a:avLst/>
              </a:prstGeom>
              <a:noFill/>
              <a:ln w="19050">
                <a:solidFill>
                  <a:srgbClr val="ED7D31"/>
                </a:solidFill>
                <a:round/>
                <a:headEnd type="oval" w="med" len="med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5065E6D-42EE-4DF7-A0C3-154C45331CB5}"/>
              </a:ext>
            </a:extLst>
          </p:cNvPr>
          <p:cNvGrpSpPr/>
          <p:nvPr/>
        </p:nvGrpSpPr>
        <p:grpSpPr>
          <a:xfrm>
            <a:off x="5086466" y="2174896"/>
            <a:ext cx="2447925" cy="4279899"/>
            <a:chOff x="5840414" y="1441287"/>
            <a:chExt cx="2447925" cy="4279899"/>
          </a:xfrm>
        </p:grpSpPr>
        <p:grpSp>
          <p:nvGrpSpPr>
            <p:cNvPr id="47" name="Group 24">
              <a:extLst>
                <a:ext uri="{FF2B5EF4-FFF2-40B4-BE49-F238E27FC236}">
                  <a16:creationId xmlns:a16="http://schemas.microsoft.com/office/drawing/2014/main" id="{729799AE-0E01-55D2-AD8F-A8EFD7A150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1441287"/>
              <a:ext cx="2447925" cy="4279899"/>
              <a:chOff x="0" y="-469"/>
              <a:chExt cx="1542" cy="2696"/>
            </a:xfrm>
          </p:grpSpPr>
          <p:sp>
            <p:nvSpPr>
              <p:cNvPr id="49" name="Rectangle 24">
                <a:extLst>
                  <a:ext uri="{FF2B5EF4-FFF2-40B4-BE49-F238E27FC236}">
                    <a16:creationId xmlns:a16="http://schemas.microsoft.com/office/drawing/2014/main" id="{0065EF6D-8D02-4493-D3D7-2A9C3BF06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50" name="Line 25">
                <a:extLst>
                  <a:ext uri="{FF2B5EF4-FFF2-40B4-BE49-F238E27FC236}">
                    <a16:creationId xmlns:a16="http://schemas.microsoft.com/office/drawing/2014/main" id="{81952893-E2B3-1F46-0A3A-0E0511B12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-253"/>
                <a:ext cx="0" cy="8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Line 26">
                <a:extLst>
                  <a:ext uri="{FF2B5EF4-FFF2-40B4-BE49-F238E27FC236}">
                    <a16:creationId xmlns:a16="http://schemas.microsoft.com/office/drawing/2014/main" id="{8119D8C5-138C-DA50-CA24-2E76D716D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Line 28">
                <a:extLst>
                  <a:ext uri="{FF2B5EF4-FFF2-40B4-BE49-F238E27FC236}">
                    <a16:creationId xmlns:a16="http://schemas.microsoft.com/office/drawing/2014/main" id="{04A4DD5E-7684-6C78-1FB7-B5A517279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Text Box 29">
                <a:extLst>
                  <a:ext uri="{FF2B5EF4-FFF2-40B4-BE49-F238E27FC236}">
                    <a16:creationId xmlns:a16="http://schemas.microsoft.com/office/drawing/2014/main" id="{6D0067F3-7A61-24FD-36BB-B3AEC2ADBB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0" y="-469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4" name="Line 30">
                <a:extLst>
                  <a:ext uri="{FF2B5EF4-FFF2-40B4-BE49-F238E27FC236}">
                    <a16:creationId xmlns:a16="http://schemas.microsoft.com/office/drawing/2014/main" id="{6B62642A-62EB-748A-22D0-7E736713C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31">
                <a:extLst>
                  <a:ext uri="{FF2B5EF4-FFF2-40B4-BE49-F238E27FC236}">
                    <a16:creationId xmlns:a16="http://schemas.microsoft.com/office/drawing/2014/main" id="{D24FDBFA-4081-E6BB-098D-32C9AA3D5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3B33A9FE-88A6-2E2E-D75C-7D7B661CB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3F1F136-4CB2-B4AA-38BF-713FEC57E9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56DBA76-4C3D-7324-B881-616037506C97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58" name="直接连接符 62">
            <a:extLst>
              <a:ext uri="{FF2B5EF4-FFF2-40B4-BE49-F238E27FC236}">
                <a16:creationId xmlns:a16="http://schemas.microsoft.com/office/drawing/2014/main" id="{9D3A42C5-E1DC-4A18-4F90-AC7C69C92A4C}"/>
              </a:ext>
            </a:extLst>
          </p:cNvPr>
          <p:cNvCxnSpPr>
            <a:cxnSpLocks/>
          </p:cNvCxnSpPr>
          <p:nvPr/>
        </p:nvCxnSpPr>
        <p:spPr>
          <a:xfrm>
            <a:off x="3152574" y="4930797"/>
            <a:ext cx="6710677" cy="0"/>
          </a:xfrm>
          <a:prstGeom prst="line">
            <a:avLst/>
          </a:prstGeom>
          <a:ln w="19050" cap="sq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0509957-B3B9-D450-A1FF-7C933143F36F}"/>
              </a:ext>
            </a:extLst>
          </p:cNvPr>
          <p:cNvSpPr txBox="1"/>
          <p:nvPr/>
        </p:nvSpPr>
        <p:spPr>
          <a:xfrm>
            <a:off x="9848467" y="4690438"/>
            <a:ext cx="1547218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rPr>
              <a:t>operation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C3C3C7-D79E-4884-D0C1-41ED535F24FE}"/>
              </a:ext>
            </a:extLst>
          </p:cNvPr>
          <p:cNvSpPr txBox="1"/>
          <p:nvPr/>
        </p:nvSpPr>
        <p:spPr>
          <a:xfrm>
            <a:off x="2222831" y="3148947"/>
            <a:ext cx="756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01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算术运算和逻辑运算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13104EB-B61B-557E-22DF-A89E4A9B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63" y="1164716"/>
            <a:ext cx="6623325" cy="50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C6E964-7082-A5B5-118F-F32E99156B4F}"/>
              </a:ext>
            </a:extLst>
          </p:cNvPr>
          <p:cNvSpPr txBox="1"/>
          <p:nvPr/>
        </p:nvSpPr>
        <p:spPr>
          <a:xfrm>
            <a:off x="6445276" y="6301897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四位</a:t>
            </a:r>
            <a:r>
              <a:rPr kumimoji="1" lang="en-US" altLang="zh-CN" dirty="0"/>
              <a:t>ALU</a:t>
            </a:r>
            <a:r>
              <a:rPr kumimoji="1" lang="zh-CN" altLang="en-US" dirty="0"/>
              <a:t>实现，</a:t>
            </a:r>
            <a:r>
              <a:rPr kumimoji="1" lang="en-US" altLang="zh-CN" dirty="0"/>
              <a:t>SN74181</a:t>
            </a:r>
            <a:r>
              <a:rPr kumimoji="1" lang="zh-CN" altLang="en-US" dirty="0"/>
              <a:t>的组合逻辑部分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1867B0A-5E8A-0F65-DE3D-268DC8623D91}"/>
              </a:ext>
            </a:extLst>
          </p:cNvPr>
          <p:cNvSpPr/>
          <p:nvPr/>
        </p:nvSpPr>
        <p:spPr>
          <a:xfrm>
            <a:off x="9779000" y="5867400"/>
            <a:ext cx="406400" cy="304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A5497C1-0EE1-CD64-541B-39DF7A8CB7DD}"/>
              </a:ext>
            </a:extLst>
          </p:cNvPr>
          <p:cNvSpPr/>
          <p:nvPr/>
        </p:nvSpPr>
        <p:spPr>
          <a:xfrm>
            <a:off x="10967943" y="5867400"/>
            <a:ext cx="406400" cy="304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613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107723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算术逻辑运算单元（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）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8BCBF5A-E53D-B7CE-6DC7-08EF37483379}"/>
              </a:ext>
            </a:extLst>
          </p:cNvPr>
          <p:cNvGrpSpPr/>
          <p:nvPr/>
        </p:nvGrpSpPr>
        <p:grpSpPr>
          <a:xfrm>
            <a:off x="6964821" y="2010898"/>
            <a:ext cx="4101007" cy="3996751"/>
            <a:chOff x="4727448" y="1684635"/>
            <a:chExt cx="4101007" cy="3996751"/>
          </a:xfrm>
        </p:grpSpPr>
        <p:cxnSp>
          <p:nvCxnSpPr>
            <p:cNvPr id="8" name="直接箭头连接符 15">
              <a:extLst>
                <a:ext uri="{FF2B5EF4-FFF2-40B4-BE49-F238E27FC236}">
                  <a16:creationId xmlns:a16="http://schemas.microsoft.com/office/drawing/2014/main" id="{1BCA0C38-1947-5BDB-76A5-9E194BB1F644}"/>
                </a:ext>
              </a:extLst>
            </p:cNvPr>
            <p:cNvCxnSpPr>
              <a:cxnSpLocks/>
            </p:cNvCxnSpPr>
            <p:nvPr/>
          </p:nvCxnSpPr>
          <p:spPr>
            <a:xfrm>
              <a:off x="6372110" y="4592838"/>
              <a:ext cx="0" cy="6141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171">
              <a:extLst>
                <a:ext uri="{FF2B5EF4-FFF2-40B4-BE49-F238E27FC236}">
                  <a16:creationId xmlns:a16="http://schemas.microsoft.com/office/drawing/2014/main" id="{0C27BCFF-A62B-AA5A-D9BD-F777AF66CF15}"/>
                </a:ext>
              </a:extLst>
            </p:cNvPr>
            <p:cNvSpPr/>
            <p:nvPr/>
          </p:nvSpPr>
          <p:spPr>
            <a:xfrm rot="5400000">
              <a:off x="5224358" y="3255945"/>
              <a:ext cx="2195820" cy="1010662"/>
            </a:xfrm>
            <a:custGeom>
              <a:avLst/>
              <a:gdLst>
                <a:gd name="connsiteX0" fmla="*/ 0 w 1892300"/>
                <a:gd name="connsiteY0" fmla="*/ 800100 h 800100"/>
                <a:gd name="connsiteX1" fmla="*/ 387350 w 1892300"/>
                <a:gd name="connsiteY1" fmla="*/ 0 h 800100"/>
                <a:gd name="connsiteX2" fmla="*/ 1520825 w 1892300"/>
                <a:gd name="connsiteY2" fmla="*/ 0 h 800100"/>
                <a:gd name="connsiteX3" fmla="*/ 1892300 w 1892300"/>
                <a:gd name="connsiteY3" fmla="*/ 800100 h 800100"/>
                <a:gd name="connsiteX4" fmla="*/ 1035050 w 1892300"/>
                <a:gd name="connsiteY4" fmla="*/ 800100 h 800100"/>
                <a:gd name="connsiteX5" fmla="*/ 933450 w 1892300"/>
                <a:gd name="connsiteY5" fmla="*/ 600075 h 800100"/>
                <a:gd name="connsiteX6" fmla="*/ 828675 w 1892300"/>
                <a:gd name="connsiteY6" fmla="*/ 800100 h 800100"/>
                <a:gd name="connsiteX7" fmla="*/ 0 w 1892300"/>
                <a:gd name="connsiteY7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2300" h="800100">
                  <a:moveTo>
                    <a:pt x="0" y="800100"/>
                  </a:moveTo>
                  <a:lnTo>
                    <a:pt x="387350" y="0"/>
                  </a:lnTo>
                  <a:lnTo>
                    <a:pt x="1520825" y="0"/>
                  </a:lnTo>
                  <a:lnTo>
                    <a:pt x="1892300" y="800100"/>
                  </a:lnTo>
                  <a:lnTo>
                    <a:pt x="1035050" y="800100"/>
                  </a:lnTo>
                  <a:lnTo>
                    <a:pt x="933450" y="600075"/>
                  </a:lnTo>
                  <a:lnTo>
                    <a:pt x="828675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2CC"/>
            </a:solidFill>
            <a:ln w="3810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4E9EBBA-F077-3096-A8A4-6A3521784A07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3027330"/>
              <a:ext cx="7115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AB38E48-8143-844A-A857-DF341E9E545A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4449730"/>
              <a:ext cx="7115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F6CF348-BD69-EF8D-5D6A-18DF43F9585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3763930"/>
              <a:ext cx="94322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2C19762-2E5E-6D04-9AB7-09EA1483843B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3421030"/>
              <a:ext cx="943222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D58BB01-C52E-BD5F-2FE8-5A2AEB91713B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99" y="4094130"/>
              <a:ext cx="943222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201CCBA-BCF8-A7AA-BD32-BD6F745EDA67}"/>
                </a:ext>
              </a:extLst>
            </p:cNvPr>
            <p:cNvCxnSpPr>
              <a:cxnSpLocks/>
            </p:cNvCxnSpPr>
            <p:nvPr/>
          </p:nvCxnSpPr>
          <p:spPr>
            <a:xfrm>
              <a:off x="6346710" y="2159000"/>
              <a:ext cx="0" cy="75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3A2420B-E7F0-09AF-005E-1D5767FABF7C}"/>
                </a:ext>
              </a:extLst>
            </p:cNvPr>
            <p:cNvSpPr txBox="1"/>
            <p:nvPr/>
          </p:nvSpPr>
          <p:spPr>
            <a:xfrm>
              <a:off x="6017991" y="3566283"/>
              <a:ext cx="756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A255FE-3237-BB89-71A2-6BF6CB9D1C2E}"/>
                </a:ext>
              </a:extLst>
            </p:cNvPr>
            <p:cNvSpPr txBox="1"/>
            <p:nvPr/>
          </p:nvSpPr>
          <p:spPr>
            <a:xfrm>
              <a:off x="4741242" y="419349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b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7144579-B0F5-7D70-207B-D65AA43CF4F7}"/>
                </a:ext>
              </a:extLst>
            </p:cNvPr>
            <p:cNvSpPr txBox="1"/>
            <p:nvPr/>
          </p:nvSpPr>
          <p:spPr>
            <a:xfrm>
              <a:off x="4727448" y="2796497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a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2A5EBF-8686-4AEE-5BA4-11DC540E0EF1}"/>
                </a:ext>
              </a:extLst>
            </p:cNvPr>
            <p:cNvSpPr txBox="1"/>
            <p:nvPr/>
          </p:nvSpPr>
          <p:spPr>
            <a:xfrm>
              <a:off x="5649301" y="1684635"/>
              <a:ext cx="1547218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operation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1C1180A-C246-F460-EFDB-09D6E81F3907}"/>
                </a:ext>
              </a:extLst>
            </p:cNvPr>
            <p:cNvSpPr txBox="1"/>
            <p:nvPr/>
          </p:nvSpPr>
          <p:spPr>
            <a:xfrm>
              <a:off x="7865819" y="3482703"/>
              <a:ext cx="962636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result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0A713-E690-0267-CFD4-2A5C8CDC6719}"/>
                </a:ext>
              </a:extLst>
            </p:cNvPr>
            <p:cNvSpPr txBox="1"/>
            <p:nvPr/>
          </p:nvSpPr>
          <p:spPr>
            <a:xfrm>
              <a:off x="7475919" y="2957538"/>
              <a:ext cx="519694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ZF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3EE234E-A279-3303-DEF8-08C34DD6C7B2}"/>
                </a:ext>
              </a:extLst>
            </p:cNvPr>
            <p:cNvSpPr txBox="1"/>
            <p:nvPr/>
          </p:nvSpPr>
          <p:spPr>
            <a:xfrm>
              <a:off x="7439133" y="4113420"/>
              <a:ext cx="570990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OF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593E463-3CB6-304F-0F94-CBE65E1559EB}"/>
                </a:ext>
              </a:extLst>
            </p:cNvPr>
            <p:cNvSpPr txBox="1"/>
            <p:nvPr/>
          </p:nvSpPr>
          <p:spPr>
            <a:xfrm>
              <a:off x="6096000" y="5219721"/>
              <a:ext cx="6912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C</a:t>
              </a:r>
              <a:r>
                <a:rPr kumimoji="0" lang="en-US" altLang="zh-CN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等线" panose="02010600030101010101" pitchFamily="2" charset="-122"/>
                  <a:cs typeface="Segoe UI Semibold" panose="020B0702040204020203" pitchFamily="34" charset="0"/>
                </a:rPr>
                <a:t>out</a:t>
              </a:r>
              <a:endPara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等线" panose="02010600030101010101" pitchFamily="2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FEC3595-D818-2862-7F92-5F62361A7827}"/>
              </a:ext>
            </a:extLst>
          </p:cNvPr>
          <p:cNvSpPr txBox="1"/>
          <p:nvPr/>
        </p:nvSpPr>
        <p:spPr>
          <a:xfrm>
            <a:off x="796314" y="1946853"/>
            <a:ext cx="10303485" cy="400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结果为零）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结果为负数）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借位）  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有符号溢出）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无标志寄存器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但仍存在标志位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设计复杂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乘法，除法，浮点运算等分离实现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953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cxnSp>
        <p:nvCxnSpPr>
          <p:cNvPr id="2" name="直接箭头连接符 37">
            <a:extLst>
              <a:ext uri="{FF2B5EF4-FFF2-40B4-BE49-F238E27FC236}">
                <a16:creationId xmlns:a16="http://schemas.microsoft.com/office/drawing/2014/main" id="{FF287FAB-667E-02D2-A7BA-8C348224483F}"/>
              </a:ext>
            </a:extLst>
          </p:cNvPr>
          <p:cNvCxnSpPr/>
          <p:nvPr/>
        </p:nvCxnSpPr>
        <p:spPr>
          <a:xfrm flipV="1">
            <a:off x="8756025" y="4829436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78">
            <a:extLst>
              <a:ext uri="{FF2B5EF4-FFF2-40B4-BE49-F238E27FC236}">
                <a16:creationId xmlns:a16="http://schemas.microsoft.com/office/drawing/2014/main" id="{AAB0808A-5388-CEAC-79AA-3368B8D96A3E}"/>
              </a:ext>
            </a:extLst>
          </p:cNvPr>
          <p:cNvSpPr/>
          <p:nvPr/>
        </p:nvSpPr>
        <p:spPr bwMode="auto">
          <a:xfrm>
            <a:off x="7295843" y="3670113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93E6C7-1C38-2DE8-BBFF-56F95CAEF64E}"/>
              </a:ext>
            </a:extLst>
          </p:cNvPr>
          <p:cNvGrpSpPr/>
          <p:nvPr/>
        </p:nvGrpSpPr>
        <p:grpSpPr>
          <a:xfrm>
            <a:off x="4102199" y="4690671"/>
            <a:ext cx="3255272" cy="353872"/>
            <a:chOff x="4325956" y="4337879"/>
            <a:chExt cx="3433295" cy="373224"/>
          </a:xfrm>
        </p:grpSpPr>
        <p:sp>
          <p:nvSpPr>
            <p:cNvPr id="26" name="圆角矩形 71">
              <a:extLst>
                <a:ext uri="{FF2B5EF4-FFF2-40B4-BE49-F238E27FC236}">
                  <a16:creationId xmlns:a16="http://schemas.microsoft.com/office/drawing/2014/main" id="{4828C082-0DA3-097D-FCEB-01B57B659DD2}"/>
                </a:ext>
              </a:extLst>
            </p:cNvPr>
            <p:cNvSpPr/>
            <p:nvPr/>
          </p:nvSpPr>
          <p:spPr bwMode="auto">
            <a:xfrm>
              <a:off x="6806478" y="4337879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圆角矩形 4">
              <a:extLst>
                <a:ext uri="{FF2B5EF4-FFF2-40B4-BE49-F238E27FC236}">
                  <a16:creationId xmlns:a16="http://schemas.microsoft.com/office/drawing/2014/main" id="{DDDF2188-CEBF-2AE5-EBFF-3C3D53123D38}"/>
                </a:ext>
              </a:extLst>
            </p:cNvPr>
            <p:cNvSpPr/>
            <p:nvPr/>
          </p:nvSpPr>
          <p:spPr bwMode="auto">
            <a:xfrm>
              <a:off x="4325956" y="4341575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8" name="直接箭头连接符 7">
            <a:extLst>
              <a:ext uri="{FF2B5EF4-FFF2-40B4-BE49-F238E27FC236}">
                <a16:creationId xmlns:a16="http://schemas.microsoft.com/office/drawing/2014/main" id="{C39D7115-8493-EE2C-21AD-1B388BB69FCA}"/>
              </a:ext>
            </a:extLst>
          </p:cNvPr>
          <p:cNvCxnSpPr/>
          <p:nvPr/>
        </p:nvCxnSpPr>
        <p:spPr>
          <a:xfrm flipV="1">
            <a:off x="3592748" y="4144886"/>
            <a:ext cx="0" cy="663085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28E492F4-7925-8EF5-9CF9-7AA89986CFEB}"/>
              </a:ext>
            </a:extLst>
          </p:cNvPr>
          <p:cNvSpPr>
            <a:spLocks/>
          </p:cNvSpPr>
          <p:nvPr/>
        </p:nvSpPr>
        <p:spPr>
          <a:xfrm>
            <a:off x="8278105" y="3460337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E265CA-DC25-3D17-3DE9-B64B25B3F149}"/>
              </a:ext>
            </a:extLst>
          </p:cNvPr>
          <p:cNvGrpSpPr/>
          <p:nvPr/>
        </p:nvGrpSpPr>
        <p:grpSpPr>
          <a:xfrm>
            <a:off x="3073205" y="4853152"/>
            <a:ext cx="979856" cy="594102"/>
            <a:chOff x="2828975" y="4455551"/>
            <a:chExt cx="1495040" cy="62659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DD6270D-A9B9-5CF6-D41B-E36104E23693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" name="等腰三角形 11">
              <a:extLst>
                <a:ext uri="{FF2B5EF4-FFF2-40B4-BE49-F238E27FC236}">
                  <a16:creationId xmlns:a16="http://schemas.microsoft.com/office/drawing/2014/main" id="{BF80B507-3B5B-0CE7-19FB-D4C40E77ACAC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6" name="直接箭头连接符 12">
            <a:extLst>
              <a:ext uri="{FF2B5EF4-FFF2-40B4-BE49-F238E27FC236}">
                <a16:creationId xmlns:a16="http://schemas.microsoft.com/office/drawing/2014/main" id="{4B6A25A5-357D-0A5A-B430-7C289E2C3FAB}"/>
              </a:ext>
            </a:extLst>
          </p:cNvPr>
          <p:cNvCxnSpPr/>
          <p:nvPr/>
        </p:nvCxnSpPr>
        <p:spPr>
          <a:xfrm>
            <a:off x="2677124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49">
            <a:extLst>
              <a:ext uri="{FF2B5EF4-FFF2-40B4-BE49-F238E27FC236}">
                <a16:creationId xmlns:a16="http://schemas.microsoft.com/office/drawing/2014/main" id="{5D44C019-466B-1FFE-3F79-A00C3895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017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" name="直接箭头连接符 14">
            <a:extLst>
              <a:ext uri="{FF2B5EF4-FFF2-40B4-BE49-F238E27FC236}">
                <a16:creationId xmlns:a16="http://schemas.microsoft.com/office/drawing/2014/main" id="{1D97D9EB-6E6E-C4C3-0C5A-68EB6E9CADF7}"/>
              </a:ext>
            </a:extLst>
          </p:cNvPr>
          <p:cNvCxnSpPr/>
          <p:nvPr/>
        </p:nvCxnSpPr>
        <p:spPr>
          <a:xfrm flipH="1">
            <a:off x="4053061" y="515020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49">
            <a:extLst>
              <a:ext uri="{FF2B5EF4-FFF2-40B4-BE49-F238E27FC236}">
                <a16:creationId xmlns:a16="http://schemas.microsoft.com/office/drawing/2014/main" id="{BA264E66-7173-1C58-1421-B734D489F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374" y="46793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Text Box 49">
            <a:extLst>
              <a:ext uri="{FF2B5EF4-FFF2-40B4-BE49-F238E27FC236}">
                <a16:creationId xmlns:a16="http://schemas.microsoft.com/office/drawing/2014/main" id="{55DE8076-C72B-B1FD-D9E1-ACE4D9556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255" y="3639135"/>
            <a:ext cx="901958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箭头连接符 17">
            <a:extLst>
              <a:ext uri="{FF2B5EF4-FFF2-40B4-BE49-F238E27FC236}">
                <a16:creationId xmlns:a16="http://schemas.microsoft.com/office/drawing/2014/main" id="{0ED57226-EEC4-D481-346E-3E6236241E84}"/>
              </a:ext>
            </a:extLst>
          </p:cNvPr>
          <p:cNvCxnSpPr/>
          <p:nvPr/>
        </p:nvCxnSpPr>
        <p:spPr>
          <a:xfrm>
            <a:off x="7637394" y="413552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18">
            <a:extLst>
              <a:ext uri="{FF2B5EF4-FFF2-40B4-BE49-F238E27FC236}">
                <a16:creationId xmlns:a16="http://schemas.microsoft.com/office/drawing/2014/main" id="{700DFA0A-C4E8-37A2-FE4D-94FF7F79C428}"/>
              </a:ext>
            </a:extLst>
          </p:cNvPr>
          <p:cNvCxnSpPr/>
          <p:nvPr/>
        </p:nvCxnSpPr>
        <p:spPr>
          <a:xfrm flipH="1">
            <a:off x="9916687" y="4119499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19">
            <a:extLst>
              <a:ext uri="{FF2B5EF4-FFF2-40B4-BE49-F238E27FC236}">
                <a16:creationId xmlns:a16="http://schemas.microsoft.com/office/drawing/2014/main" id="{4B8605F8-4C9C-1C46-4E28-118A6609D031}"/>
              </a:ext>
            </a:extLst>
          </p:cNvPr>
          <p:cNvCxnSpPr/>
          <p:nvPr/>
        </p:nvCxnSpPr>
        <p:spPr>
          <a:xfrm flipH="1">
            <a:off x="6398276" y="514168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49">
            <a:extLst>
              <a:ext uri="{FF2B5EF4-FFF2-40B4-BE49-F238E27FC236}">
                <a16:creationId xmlns:a16="http://schemas.microsoft.com/office/drawing/2014/main" id="{940B6413-16C1-2969-5AC8-EDDF53F19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131" y="4666464"/>
            <a:ext cx="97985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" name="直接箭头连接符 21">
            <a:extLst>
              <a:ext uri="{FF2B5EF4-FFF2-40B4-BE49-F238E27FC236}">
                <a16:creationId xmlns:a16="http://schemas.microsoft.com/office/drawing/2014/main" id="{26833623-9EC2-7618-4F66-BDD308572582}"/>
              </a:ext>
            </a:extLst>
          </p:cNvPr>
          <p:cNvCxnSpPr/>
          <p:nvPr/>
        </p:nvCxnSpPr>
        <p:spPr>
          <a:xfrm>
            <a:off x="5022338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 Box 49">
            <a:extLst>
              <a:ext uri="{FF2B5EF4-FFF2-40B4-BE49-F238E27FC236}">
                <a16:creationId xmlns:a16="http://schemas.microsoft.com/office/drawing/2014/main" id="{8C3AECE7-BCC8-88B0-3EFB-CB9E978F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84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7" name="直接箭头连接符 23">
            <a:extLst>
              <a:ext uri="{FF2B5EF4-FFF2-40B4-BE49-F238E27FC236}">
                <a16:creationId xmlns:a16="http://schemas.microsoft.com/office/drawing/2014/main" id="{6214951D-BE03-2F35-D5A9-FB75CF65BA4B}"/>
              </a:ext>
            </a:extLst>
          </p:cNvPr>
          <p:cNvCxnSpPr/>
          <p:nvPr/>
        </p:nvCxnSpPr>
        <p:spPr>
          <a:xfrm flipV="1">
            <a:off x="5937962" y="5438739"/>
            <a:ext cx="0" cy="1044853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24">
            <a:extLst>
              <a:ext uri="{FF2B5EF4-FFF2-40B4-BE49-F238E27FC236}">
                <a16:creationId xmlns:a16="http://schemas.microsoft.com/office/drawing/2014/main" id="{89F218DD-D3FD-46EF-918C-D20F0E39D519}"/>
              </a:ext>
            </a:extLst>
          </p:cNvPr>
          <p:cNvCxnSpPr/>
          <p:nvPr/>
        </p:nvCxnSpPr>
        <p:spPr>
          <a:xfrm flipV="1">
            <a:off x="5937962" y="4136370"/>
            <a:ext cx="0" cy="748836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1AE1B56-74D5-E78B-DB51-678581182745}"/>
              </a:ext>
            </a:extLst>
          </p:cNvPr>
          <p:cNvGrpSpPr/>
          <p:nvPr/>
        </p:nvGrpSpPr>
        <p:grpSpPr>
          <a:xfrm>
            <a:off x="2330728" y="2603828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50" name="直接连接符 26">
              <a:extLst>
                <a:ext uri="{FF2B5EF4-FFF2-40B4-BE49-F238E27FC236}">
                  <a16:creationId xmlns:a16="http://schemas.microsoft.com/office/drawing/2014/main" id="{440AF9C8-94BE-E349-B4B5-D34ED47561C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27">
              <a:extLst>
                <a:ext uri="{FF2B5EF4-FFF2-40B4-BE49-F238E27FC236}">
                  <a16:creationId xmlns:a16="http://schemas.microsoft.com/office/drawing/2014/main" id="{718CD176-5688-90E4-6CE9-3AB672C771EA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28">
              <a:extLst>
                <a:ext uri="{FF2B5EF4-FFF2-40B4-BE49-F238E27FC236}">
                  <a16:creationId xmlns:a16="http://schemas.microsoft.com/office/drawing/2014/main" id="{363F91EB-30CB-B315-94D4-5130D951F2B5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headEnd w="med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任意多边形 86">
            <a:extLst>
              <a:ext uri="{FF2B5EF4-FFF2-40B4-BE49-F238E27FC236}">
                <a16:creationId xmlns:a16="http://schemas.microsoft.com/office/drawing/2014/main" id="{240B62CF-290E-40CA-E888-749E5D1BAFCF}"/>
              </a:ext>
            </a:extLst>
          </p:cNvPr>
          <p:cNvSpPr/>
          <p:nvPr/>
        </p:nvSpPr>
        <p:spPr>
          <a:xfrm>
            <a:off x="3129619" y="3059454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rgbClr val="FFF2CC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FA5BC97-E1B5-55A1-CC79-293DEE1CDBB6}"/>
              </a:ext>
            </a:extLst>
          </p:cNvPr>
          <p:cNvSpPr/>
          <p:nvPr/>
        </p:nvSpPr>
        <p:spPr>
          <a:xfrm>
            <a:off x="5418419" y="4844636"/>
            <a:ext cx="979856" cy="5941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LB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5" name="等腰三角形 31">
            <a:extLst>
              <a:ext uri="{FF2B5EF4-FFF2-40B4-BE49-F238E27FC236}">
                <a16:creationId xmlns:a16="http://schemas.microsoft.com/office/drawing/2014/main" id="{8E2CB468-4FF2-B4BF-CB27-C3B843368344}"/>
              </a:ext>
            </a:extLst>
          </p:cNvPr>
          <p:cNvSpPr/>
          <p:nvPr/>
        </p:nvSpPr>
        <p:spPr>
          <a:xfrm rot="5400000">
            <a:off x="5360957" y="5081903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D96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6" name="等腰三角形 32">
            <a:extLst>
              <a:ext uri="{FF2B5EF4-FFF2-40B4-BE49-F238E27FC236}">
                <a16:creationId xmlns:a16="http://schemas.microsoft.com/office/drawing/2014/main" id="{79F25117-B6A3-651A-D105-AE9C3339A4FA}"/>
              </a:ext>
            </a:extLst>
          </p:cNvPr>
          <p:cNvSpPr/>
          <p:nvPr/>
        </p:nvSpPr>
        <p:spPr>
          <a:xfrm rot="10800000">
            <a:off x="8980149" y="3460337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D9828569-68B2-EDF2-9FC6-9C2917CB3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025" y="3061061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" name="直接箭头连接符 34">
            <a:extLst>
              <a:ext uri="{FF2B5EF4-FFF2-40B4-BE49-F238E27FC236}">
                <a16:creationId xmlns:a16="http://schemas.microsoft.com/office/drawing/2014/main" id="{15E2FBD9-F5F0-3D32-1E96-DD89F74755C8}"/>
              </a:ext>
            </a:extLst>
          </p:cNvPr>
          <p:cNvCxnSpPr/>
          <p:nvPr/>
        </p:nvCxnSpPr>
        <p:spPr>
          <a:xfrm>
            <a:off x="9097396" y="3153986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67182A2-05C6-4F71-DC2B-5C59669D31D3}"/>
              </a:ext>
            </a:extLst>
          </p:cNvPr>
          <p:cNvSpPr txBox="1"/>
          <p:nvPr/>
        </p:nvSpPr>
        <p:spPr>
          <a:xfrm>
            <a:off x="7274664" y="5987502"/>
            <a:ext cx="53893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60" name="直接箭头连接符 36">
            <a:extLst>
              <a:ext uri="{FF2B5EF4-FFF2-40B4-BE49-F238E27FC236}">
                <a16:creationId xmlns:a16="http://schemas.microsoft.com/office/drawing/2014/main" id="{29DA5092-648F-D64D-B980-BDCD47ADED35}"/>
              </a:ext>
            </a:extLst>
          </p:cNvPr>
          <p:cNvCxnSpPr>
            <a:cxnSpLocks/>
          </p:cNvCxnSpPr>
          <p:nvPr/>
        </p:nvCxnSpPr>
        <p:spPr>
          <a:xfrm>
            <a:off x="9575316" y="4853153"/>
            <a:ext cx="0" cy="1679525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38">
            <a:extLst>
              <a:ext uri="{FF2B5EF4-FFF2-40B4-BE49-F238E27FC236}">
                <a16:creationId xmlns:a16="http://schemas.microsoft.com/office/drawing/2014/main" id="{0856FB08-F260-C5C5-78D6-DB71ABD1336D}"/>
              </a:ext>
            </a:extLst>
          </p:cNvPr>
          <p:cNvCxnSpPr/>
          <p:nvPr/>
        </p:nvCxnSpPr>
        <p:spPr>
          <a:xfrm flipV="1">
            <a:off x="3592748" y="5447256"/>
            <a:ext cx="0" cy="1036336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39">
            <a:extLst>
              <a:ext uri="{FF2B5EF4-FFF2-40B4-BE49-F238E27FC236}">
                <a16:creationId xmlns:a16="http://schemas.microsoft.com/office/drawing/2014/main" id="{1BC8628D-ABD5-F896-0ECC-E4299C149287}"/>
              </a:ext>
            </a:extLst>
          </p:cNvPr>
          <p:cNvCxnSpPr/>
          <p:nvPr/>
        </p:nvCxnSpPr>
        <p:spPr>
          <a:xfrm flipH="1">
            <a:off x="5686954" y="3460336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 Box 49">
            <a:extLst>
              <a:ext uri="{FF2B5EF4-FFF2-40B4-BE49-F238E27FC236}">
                <a16:creationId xmlns:a16="http://schemas.microsoft.com/office/drawing/2014/main" id="{AC67CE0D-7B3F-3CC0-F759-BA5E8066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54" y="32639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FEB46AE4-E23E-D6FB-A6E1-DF1D0812DC08}"/>
              </a:ext>
            </a:extLst>
          </p:cNvPr>
          <p:cNvCxnSpPr/>
          <p:nvPr/>
        </p:nvCxnSpPr>
        <p:spPr>
          <a:xfrm>
            <a:off x="1807532" y="6532678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6C74719-A170-D925-77C8-1DBBC34CAB1A}"/>
              </a:ext>
            </a:extLst>
          </p:cNvPr>
          <p:cNvGrpSpPr/>
          <p:nvPr/>
        </p:nvGrpSpPr>
        <p:grpSpPr>
          <a:xfrm>
            <a:off x="3636216" y="3711525"/>
            <a:ext cx="2233488" cy="477497"/>
            <a:chOff x="3791658" y="3236820"/>
            <a:chExt cx="2355631" cy="50361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03D6F9F-9C12-2A57-3981-8076B368B370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9D4608A-7EA8-006C-C306-7980EF2A9A62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24734AF-8516-19D6-8DD6-BF833E6A6F62}"/>
              </a:ext>
            </a:extLst>
          </p:cNvPr>
          <p:cNvGrpSpPr/>
          <p:nvPr/>
        </p:nvGrpSpPr>
        <p:grpSpPr>
          <a:xfrm>
            <a:off x="2531082" y="2987098"/>
            <a:ext cx="7231435" cy="2576058"/>
            <a:chOff x="2668919" y="2541142"/>
            <a:chExt cx="7626904" cy="271693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711BFD6-AFB5-9D83-2D62-E401C654885A}"/>
                </a:ext>
              </a:extLst>
            </p:cNvPr>
            <p:cNvSpPr/>
            <p:nvPr/>
          </p:nvSpPr>
          <p:spPr bwMode="auto">
            <a:xfrm>
              <a:off x="5118268" y="4687203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BA53E3B-7C5E-DBB2-7FAD-AA9D7AEC4266}"/>
                </a:ext>
              </a:extLst>
            </p:cNvPr>
            <p:cNvSpPr/>
            <p:nvPr/>
          </p:nvSpPr>
          <p:spPr bwMode="auto">
            <a:xfrm>
              <a:off x="9645019" y="2541142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7208E1FE-E0BE-65DD-E320-07166F6CF01A}"/>
                </a:ext>
              </a:extLst>
            </p:cNvPr>
            <p:cNvSpPr/>
            <p:nvPr/>
          </p:nvSpPr>
          <p:spPr bwMode="auto">
            <a:xfrm>
              <a:off x="2668919" y="4709155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圆角矩形 77">
            <a:extLst>
              <a:ext uri="{FF2B5EF4-FFF2-40B4-BE49-F238E27FC236}">
                <a16:creationId xmlns:a16="http://schemas.microsoft.com/office/drawing/2014/main" id="{DC4014D4-EF38-377C-B045-E2203F98DDC4}"/>
              </a:ext>
            </a:extLst>
          </p:cNvPr>
          <p:cNvSpPr/>
          <p:nvPr/>
        </p:nvSpPr>
        <p:spPr bwMode="auto">
          <a:xfrm>
            <a:off x="10040816" y="3620424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Text Box 49">
            <a:extLst>
              <a:ext uri="{FF2B5EF4-FFF2-40B4-BE49-F238E27FC236}">
                <a16:creationId xmlns:a16="http://schemas.microsoft.com/office/drawing/2014/main" id="{A5E26F1C-5736-5F48-9C7E-99515A294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0816" y="3609135"/>
            <a:ext cx="93941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IBR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单总线结构的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65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cxnSp>
        <p:nvCxnSpPr>
          <p:cNvPr id="2" name="直接箭头连接符 37">
            <a:extLst>
              <a:ext uri="{FF2B5EF4-FFF2-40B4-BE49-F238E27FC236}">
                <a16:creationId xmlns:a16="http://schemas.microsoft.com/office/drawing/2014/main" id="{FF287FAB-667E-02D2-A7BA-8C348224483F}"/>
              </a:ext>
            </a:extLst>
          </p:cNvPr>
          <p:cNvCxnSpPr/>
          <p:nvPr/>
        </p:nvCxnSpPr>
        <p:spPr>
          <a:xfrm flipV="1">
            <a:off x="8756025" y="4829436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78">
            <a:extLst>
              <a:ext uri="{FF2B5EF4-FFF2-40B4-BE49-F238E27FC236}">
                <a16:creationId xmlns:a16="http://schemas.microsoft.com/office/drawing/2014/main" id="{AAB0808A-5388-CEAC-79AA-3368B8D96A3E}"/>
              </a:ext>
            </a:extLst>
          </p:cNvPr>
          <p:cNvSpPr/>
          <p:nvPr/>
        </p:nvSpPr>
        <p:spPr bwMode="auto">
          <a:xfrm>
            <a:off x="7295843" y="3670113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93E6C7-1C38-2DE8-BBFF-56F95CAEF64E}"/>
              </a:ext>
            </a:extLst>
          </p:cNvPr>
          <p:cNvGrpSpPr/>
          <p:nvPr/>
        </p:nvGrpSpPr>
        <p:grpSpPr>
          <a:xfrm>
            <a:off x="4102199" y="4690671"/>
            <a:ext cx="3255272" cy="353872"/>
            <a:chOff x="4325956" y="4337879"/>
            <a:chExt cx="3433295" cy="373224"/>
          </a:xfrm>
        </p:grpSpPr>
        <p:sp>
          <p:nvSpPr>
            <p:cNvPr id="26" name="圆角矩形 71">
              <a:extLst>
                <a:ext uri="{FF2B5EF4-FFF2-40B4-BE49-F238E27FC236}">
                  <a16:creationId xmlns:a16="http://schemas.microsoft.com/office/drawing/2014/main" id="{4828C082-0DA3-097D-FCEB-01B57B659DD2}"/>
                </a:ext>
              </a:extLst>
            </p:cNvPr>
            <p:cNvSpPr/>
            <p:nvPr/>
          </p:nvSpPr>
          <p:spPr bwMode="auto">
            <a:xfrm>
              <a:off x="6806478" y="4337879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圆角矩形 4">
              <a:extLst>
                <a:ext uri="{FF2B5EF4-FFF2-40B4-BE49-F238E27FC236}">
                  <a16:creationId xmlns:a16="http://schemas.microsoft.com/office/drawing/2014/main" id="{DDDF2188-CEBF-2AE5-EBFF-3C3D53123D38}"/>
                </a:ext>
              </a:extLst>
            </p:cNvPr>
            <p:cNvSpPr/>
            <p:nvPr/>
          </p:nvSpPr>
          <p:spPr bwMode="auto">
            <a:xfrm>
              <a:off x="4325956" y="4341575"/>
              <a:ext cx="952773" cy="3695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2000"/>
              </a:schemeClr>
            </a:solidFill>
            <a:ln w="28575">
              <a:noFill/>
              <a:prstDash val="sysDash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8" name="直接箭头连接符 7">
            <a:extLst>
              <a:ext uri="{FF2B5EF4-FFF2-40B4-BE49-F238E27FC236}">
                <a16:creationId xmlns:a16="http://schemas.microsoft.com/office/drawing/2014/main" id="{C39D7115-8493-EE2C-21AD-1B388BB69FCA}"/>
              </a:ext>
            </a:extLst>
          </p:cNvPr>
          <p:cNvCxnSpPr/>
          <p:nvPr/>
        </p:nvCxnSpPr>
        <p:spPr>
          <a:xfrm flipV="1">
            <a:off x="3592748" y="4144886"/>
            <a:ext cx="0" cy="663085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28E492F4-7925-8EF5-9CF9-7AA89986CFEB}"/>
              </a:ext>
            </a:extLst>
          </p:cNvPr>
          <p:cNvSpPr>
            <a:spLocks/>
          </p:cNvSpPr>
          <p:nvPr/>
        </p:nvSpPr>
        <p:spPr>
          <a:xfrm>
            <a:off x="8278105" y="3460337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4E265CA-DC25-3D17-3DE9-B64B25B3F149}"/>
              </a:ext>
            </a:extLst>
          </p:cNvPr>
          <p:cNvGrpSpPr/>
          <p:nvPr/>
        </p:nvGrpSpPr>
        <p:grpSpPr>
          <a:xfrm>
            <a:off x="3073205" y="4853152"/>
            <a:ext cx="979856" cy="594102"/>
            <a:chOff x="2828975" y="4455551"/>
            <a:chExt cx="1495040" cy="62659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DD6270D-A9B9-5CF6-D41B-E36104E23693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" name="等腰三角形 11">
              <a:extLst>
                <a:ext uri="{FF2B5EF4-FFF2-40B4-BE49-F238E27FC236}">
                  <a16:creationId xmlns:a16="http://schemas.microsoft.com/office/drawing/2014/main" id="{BF80B507-3B5B-0CE7-19FB-D4C40E77ACAC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6" name="直接箭头连接符 12">
            <a:extLst>
              <a:ext uri="{FF2B5EF4-FFF2-40B4-BE49-F238E27FC236}">
                <a16:creationId xmlns:a16="http://schemas.microsoft.com/office/drawing/2014/main" id="{4B6A25A5-357D-0A5A-B430-7C289E2C3FAB}"/>
              </a:ext>
            </a:extLst>
          </p:cNvPr>
          <p:cNvCxnSpPr/>
          <p:nvPr/>
        </p:nvCxnSpPr>
        <p:spPr>
          <a:xfrm>
            <a:off x="2677124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49">
            <a:extLst>
              <a:ext uri="{FF2B5EF4-FFF2-40B4-BE49-F238E27FC236}">
                <a16:creationId xmlns:a16="http://schemas.microsoft.com/office/drawing/2014/main" id="{5D44C019-466B-1FFE-3F79-A00C3895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017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" name="直接箭头连接符 14">
            <a:extLst>
              <a:ext uri="{FF2B5EF4-FFF2-40B4-BE49-F238E27FC236}">
                <a16:creationId xmlns:a16="http://schemas.microsoft.com/office/drawing/2014/main" id="{1D97D9EB-6E6E-C4C3-0C5A-68EB6E9CADF7}"/>
              </a:ext>
            </a:extLst>
          </p:cNvPr>
          <p:cNvCxnSpPr/>
          <p:nvPr/>
        </p:nvCxnSpPr>
        <p:spPr>
          <a:xfrm flipH="1">
            <a:off x="4053061" y="515020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49">
            <a:extLst>
              <a:ext uri="{FF2B5EF4-FFF2-40B4-BE49-F238E27FC236}">
                <a16:creationId xmlns:a16="http://schemas.microsoft.com/office/drawing/2014/main" id="{BA264E66-7173-1C58-1421-B734D489F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374" y="46793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Text Box 49">
            <a:extLst>
              <a:ext uri="{FF2B5EF4-FFF2-40B4-BE49-F238E27FC236}">
                <a16:creationId xmlns:a16="http://schemas.microsoft.com/office/drawing/2014/main" id="{55DE8076-C72B-B1FD-D9E1-ACE4D9556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255" y="3639135"/>
            <a:ext cx="901958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箭头连接符 17">
            <a:extLst>
              <a:ext uri="{FF2B5EF4-FFF2-40B4-BE49-F238E27FC236}">
                <a16:creationId xmlns:a16="http://schemas.microsoft.com/office/drawing/2014/main" id="{0ED57226-EEC4-D481-346E-3E6236241E84}"/>
              </a:ext>
            </a:extLst>
          </p:cNvPr>
          <p:cNvCxnSpPr/>
          <p:nvPr/>
        </p:nvCxnSpPr>
        <p:spPr>
          <a:xfrm>
            <a:off x="7637394" y="413552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18">
            <a:extLst>
              <a:ext uri="{FF2B5EF4-FFF2-40B4-BE49-F238E27FC236}">
                <a16:creationId xmlns:a16="http://schemas.microsoft.com/office/drawing/2014/main" id="{700DFA0A-C4E8-37A2-FE4D-94FF7F79C428}"/>
              </a:ext>
            </a:extLst>
          </p:cNvPr>
          <p:cNvCxnSpPr/>
          <p:nvPr/>
        </p:nvCxnSpPr>
        <p:spPr>
          <a:xfrm flipH="1">
            <a:off x="9916687" y="4119499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19">
            <a:extLst>
              <a:ext uri="{FF2B5EF4-FFF2-40B4-BE49-F238E27FC236}">
                <a16:creationId xmlns:a16="http://schemas.microsoft.com/office/drawing/2014/main" id="{4B8605F8-4C9C-1C46-4E28-118A6609D031}"/>
              </a:ext>
            </a:extLst>
          </p:cNvPr>
          <p:cNvCxnSpPr/>
          <p:nvPr/>
        </p:nvCxnSpPr>
        <p:spPr>
          <a:xfrm flipH="1">
            <a:off x="6398276" y="5141687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49">
            <a:extLst>
              <a:ext uri="{FF2B5EF4-FFF2-40B4-BE49-F238E27FC236}">
                <a16:creationId xmlns:a16="http://schemas.microsoft.com/office/drawing/2014/main" id="{940B6413-16C1-2969-5AC8-EDDF53F19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131" y="4666464"/>
            <a:ext cx="97985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LB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" name="直接箭头连接符 21">
            <a:extLst>
              <a:ext uri="{FF2B5EF4-FFF2-40B4-BE49-F238E27FC236}">
                <a16:creationId xmlns:a16="http://schemas.microsoft.com/office/drawing/2014/main" id="{26833623-9EC2-7618-4F66-BDD308572582}"/>
              </a:ext>
            </a:extLst>
          </p:cNvPr>
          <p:cNvCxnSpPr/>
          <p:nvPr/>
        </p:nvCxnSpPr>
        <p:spPr>
          <a:xfrm>
            <a:off x="5022338" y="5150203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 Box 49">
            <a:extLst>
              <a:ext uri="{FF2B5EF4-FFF2-40B4-BE49-F238E27FC236}">
                <a16:creationId xmlns:a16="http://schemas.microsoft.com/office/drawing/2014/main" id="{8C3AECE7-BCC8-88B0-3EFB-CB9E978F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8384" y="513633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7" name="直接箭头连接符 23">
            <a:extLst>
              <a:ext uri="{FF2B5EF4-FFF2-40B4-BE49-F238E27FC236}">
                <a16:creationId xmlns:a16="http://schemas.microsoft.com/office/drawing/2014/main" id="{6214951D-BE03-2F35-D5A9-FB75CF65BA4B}"/>
              </a:ext>
            </a:extLst>
          </p:cNvPr>
          <p:cNvCxnSpPr/>
          <p:nvPr/>
        </p:nvCxnSpPr>
        <p:spPr>
          <a:xfrm flipV="1">
            <a:off x="5937962" y="5438739"/>
            <a:ext cx="0" cy="1044853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24">
            <a:extLst>
              <a:ext uri="{FF2B5EF4-FFF2-40B4-BE49-F238E27FC236}">
                <a16:creationId xmlns:a16="http://schemas.microsoft.com/office/drawing/2014/main" id="{89F218DD-D3FD-46EF-918C-D20F0E39D519}"/>
              </a:ext>
            </a:extLst>
          </p:cNvPr>
          <p:cNvCxnSpPr/>
          <p:nvPr/>
        </p:nvCxnSpPr>
        <p:spPr>
          <a:xfrm flipV="1">
            <a:off x="5937962" y="4136370"/>
            <a:ext cx="0" cy="748836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1AE1B56-74D5-E78B-DB51-678581182745}"/>
              </a:ext>
            </a:extLst>
          </p:cNvPr>
          <p:cNvGrpSpPr/>
          <p:nvPr/>
        </p:nvGrpSpPr>
        <p:grpSpPr>
          <a:xfrm>
            <a:off x="2330728" y="2603828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50" name="直接连接符 26">
              <a:extLst>
                <a:ext uri="{FF2B5EF4-FFF2-40B4-BE49-F238E27FC236}">
                  <a16:creationId xmlns:a16="http://schemas.microsoft.com/office/drawing/2014/main" id="{440AF9C8-94BE-E349-B4B5-D34ED47561C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27">
              <a:extLst>
                <a:ext uri="{FF2B5EF4-FFF2-40B4-BE49-F238E27FC236}">
                  <a16:creationId xmlns:a16="http://schemas.microsoft.com/office/drawing/2014/main" id="{718CD176-5688-90E4-6CE9-3AB672C771EA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28">
              <a:extLst>
                <a:ext uri="{FF2B5EF4-FFF2-40B4-BE49-F238E27FC236}">
                  <a16:creationId xmlns:a16="http://schemas.microsoft.com/office/drawing/2014/main" id="{363F91EB-30CB-B315-94D4-5130D951F2B5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headEnd w="med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任意多边形 86">
            <a:extLst>
              <a:ext uri="{FF2B5EF4-FFF2-40B4-BE49-F238E27FC236}">
                <a16:creationId xmlns:a16="http://schemas.microsoft.com/office/drawing/2014/main" id="{240B62CF-290E-40CA-E888-749E5D1BAFCF}"/>
              </a:ext>
            </a:extLst>
          </p:cNvPr>
          <p:cNvSpPr/>
          <p:nvPr/>
        </p:nvSpPr>
        <p:spPr>
          <a:xfrm>
            <a:off x="3129619" y="3059454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rgbClr val="FFF2CC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FA5BC97-E1B5-55A1-CC79-293DEE1CDBB6}"/>
              </a:ext>
            </a:extLst>
          </p:cNvPr>
          <p:cNvSpPr/>
          <p:nvPr/>
        </p:nvSpPr>
        <p:spPr>
          <a:xfrm>
            <a:off x="5418419" y="4844636"/>
            <a:ext cx="979856" cy="5941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LB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5" name="等腰三角形 31">
            <a:extLst>
              <a:ext uri="{FF2B5EF4-FFF2-40B4-BE49-F238E27FC236}">
                <a16:creationId xmlns:a16="http://schemas.microsoft.com/office/drawing/2014/main" id="{8E2CB468-4FF2-B4BF-CB27-C3B843368344}"/>
              </a:ext>
            </a:extLst>
          </p:cNvPr>
          <p:cNvSpPr/>
          <p:nvPr/>
        </p:nvSpPr>
        <p:spPr>
          <a:xfrm rot="5400000">
            <a:off x="5360957" y="5081903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D96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6" name="等腰三角形 32">
            <a:extLst>
              <a:ext uri="{FF2B5EF4-FFF2-40B4-BE49-F238E27FC236}">
                <a16:creationId xmlns:a16="http://schemas.microsoft.com/office/drawing/2014/main" id="{79F25117-B6A3-651A-D105-AE9C3339A4FA}"/>
              </a:ext>
            </a:extLst>
          </p:cNvPr>
          <p:cNvSpPr/>
          <p:nvPr/>
        </p:nvSpPr>
        <p:spPr>
          <a:xfrm rot="10800000">
            <a:off x="8980149" y="3460337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D9828569-68B2-EDF2-9FC6-9C2917CB3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025" y="3061061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" name="直接箭头连接符 34">
            <a:extLst>
              <a:ext uri="{FF2B5EF4-FFF2-40B4-BE49-F238E27FC236}">
                <a16:creationId xmlns:a16="http://schemas.microsoft.com/office/drawing/2014/main" id="{15E2FBD9-F5F0-3D32-1E96-DD89F74755C8}"/>
              </a:ext>
            </a:extLst>
          </p:cNvPr>
          <p:cNvCxnSpPr/>
          <p:nvPr/>
        </p:nvCxnSpPr>
        <p:spPr>
          <a:xfrm>
            <a:off x="9097396" y="3153986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67182A2-05C6-4F71-DC2B-5C59669D31D3}"/>
              </a:ext>
            </a:extLst>
          </p:cNvPr>
          <p:cNvSpPr txBox="1"/>
          <p:nvPr/>
        </p:nvSpPr>
        <p:spPr>
          <a:xfrm>
            <a:off x="7274664" y="5987502"/>
            <a:ext cx="53893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60" name="直接箭头连接符 36">
            <a:extLst>
              <a:ext uri="{FF2B5EF4-FFF2-40B4-BE49-F238E27FC236}">
                <a16:creationId xmlns:a16="http://schemas.microsoft.com/office/drawing/2014/main" id="{29DA5092-648F-D64D-B980-BDCD47ADED35}"/>
              </a:ext>
            </a:extLst>
          </p:cNvPr>
          <p:cNvCxnSpPr>
            <a:cxnSpLocks/>
          </p:cNvCxnSpPr>
          <p:nvPr/>
        </p:nvCxnSpPr>
        <p:spPr>
          <a:xfrm>
            <a:off x="9575316" y="4853153"/>
            <a:ext cx="0" cy="1679525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38">
            <a:extLst>
              <a:ext uri="{FF2B5EF4-FFF2-40B4-BE49-F238E27FC236}">
                <a16:creationId xmlns:a16="http://schemas.microsoft.com/office/drawing/2014/main" id="{0856FB08-F260-C5C5-78D6-DB71ABD1336D}"/>
              </a:ext>
            </a:extLst>
          </p:cNvPr>
          <p:cNvCxnSpPr/>
          <p:nvPr/>
        </p:nvCxnSpPr>
        <p:spPr>
          <a:xfrm flipV="1">
            <a:off x="3592748" y="5447256"/>
            <a:ext cx="0" cy="1036336"/>
          </a:xfrm>
          <a:prstGeom prst="straightConnector1">
            <a:avLst/>
          </a:prstGeom>
          <a:ln w="92075" cap="sq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39">
            <a:extLst>
              <a:ext uri="{FF2B5EF4-FFF2-40B4-BE49-F238E27FC236}">
                <a16:creationId xmlns:a16="http://schemas.microsoft.com/office/drawing/2014/main" id="{1BC8628D-ABD5-F896-0ECC-E4299C149287}"/>
              </a:ext>
            </a:extLst>
          </p:cNvPr>
          <p:cNvCxnSpPr/>
          <p:nvPr/>
        </p:nvCxnSpPr>
        <p:spPr>
          <a:xfrm flipH="1">
            <a:off x="5686954" y="3460336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 Box 49">
            <a:extLst>
              <a:ext uri="{FF2B5EF4-FFF2-40B4-BE49-F238E27FC236}">
                <a16:creationId xmlns:a16="http://schemas.microsoft.com/office/drawing/2014/main" id="{AC67CE0D-7B3F-3CC0-F759-BA5E80667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54" y="326398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FEB46AE4-E23E-D6FB-A6E1-DF1D0812DC08}"/>
              </a:ext>
            </a:extLst>
          </p:cNvPr>
          <p:cNvCxnSpPr/>
          <p:nvPr/>
        </p:nvCxnSpPr>
        <p:spPr>
          <a:xfrm>
            <a:off x="1807532" y="6532678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6C74719-A170-D925-77C8-1DBBC34CAB1A}"/>
              </a:ext>
            </a:extLst>
          </p:cNvPr>
          <p:cNvGrpSpPr/>
          <p:nvPr/>
        </p:nvGrpSpPr>
        <p:grpSpPr>
          <a:xfrm>
            <a:off x="3636216" y="3711525"/>
            <a:ext cx="2233488" cy="477497"/>
            <a:chOff x="3791658" y="3236820"/>
            <a:chExt cx="2355631" cy="50361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03D6F9F-9C12-2A57-3981-8076B368B370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9D4608A-7EA8-006C-C306-7980EF2A9A62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24734AF-8516-19D6-8DD6-BF833E6A6F62}"/>
              </a:ext>
            </a:extLst>
          </p:cNvPr>
          <p:cNvGrpSpPr/>
          <p:nvPr/>
        </p:nvGrpSpPr>
        <p:grpSpPr>
          <a:xfrm>
            <a:off x="2531082" y="2987098"/>
            <a:ext cx="7231435" cy="2576058"/>
            <a:chOff x="2668919" y="2541142"/>
            <a:chExt cx="7626904" cy="271693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711BFD6-AFB5-9D83-2D62-E401C654885A}"/>
                </a:ext>
              </a:extLst>
            </p:cNvPr>
            <p:cNvSpPr/>
            <p:nvPr/>
          </p:nvSpPr>
          <p:spPr bwMode="auto">
            <a:xfrm>
              <a:off x="5118268" y="4687203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BA53E3B-7C5E-DBB2-7FAD-AA9D7AEC4266}"/>
                </a:ext>
              </a:extLst>
            </p:cNvPr>
            <p:cNvSpPr/>
            <p:nvPr/>
          </p:nvSpPr>
          <p:spPr bwMode="auto">
            <a:xfrm>
              <a:off x="9645019" y="2541142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7208E1FE-E0BE-65DD-E320-07166F6CF01A}"/>
                </a:ext>
              </a:extLst>
            </p:cNvPr>
            <p:cNvSpPr/>
            <p:nvPr/>
          </p:nvSpPr>
          <p:spPr bwMode="auto">
            <a:xfrm>
              <a:off x="2668919" y="4709155"/>
              <a:ext cx="650804" cy="548923"/>
            </a:xfrm>
            <a:prstGeom prst="ellipse">
              <a:avLst/>
            </a:prstGeom>
            <a:noFill/>
            <a:ln w="38100">
              <a:solidFill>
                <a:srgbClr val="D4184B"/>
              </a:solidFill>
              <a:prstDash val="sysDot"/>
              <a:round/>
              <a:headE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圆角矩形 77">
            <a:extLst>
              <a:ext uri="{FF2B5EF4-FFF2-40B4-BE49-F238E27FC236}">
                <a16:creationId xmlns:a16="http://schemas.microsoft.com/office/drawing/2014/main" id="{DC4014D4-EF38-377C-B045-E2203F98DDC4}"/>
              </a:ext>
            </a:extLst>
          </p:cNvPr>
          <p:cNvSpPr/>
          <p:nvPr/>
        </p:nvSpPr>
        <p:spPr bwMode="auto">
          <a:xfrm>
            <a:off x="10040816" y="3620424"/>
            <a:ext cx="903370" cy="3503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  <a:ln w="28575">
            <a:noFill/>
            <a:prstDash val="sysDash"/>
            <a:round/>
            <a:headEnd/>
            <a:tailEnd type="triangle" w="med" len="med"/>
          </a:ln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Text Box 49">
            <a:extLst>
              <a:ext uri="{FF2B5EF4-FFF2-40B4-BE49-F238E27FC236}">
                <a16:creationId xmlns:a16="http://schemas.microsoft.com/office/drawing/2014/main" id="{A5E26F1C-5736-5F48-9C7E-99515A294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0816" y="3609135"/>
            <a:ext cx="939417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IBR</a:t>
            </a:r>
            <a:r>
              <a:rPr kumimoji="0" lang="en-US" altLang="zh-CN" sz="1896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单总线结构的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26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单总线结构的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5CF93E-2403-453D-4F4B-6D5EF5E91CA6}"/>
              </a:ext>
            </a:extLst>
          </p:cNvPr>
          <p:cNvGrpSpPr/>
          <p:nvPr/>
        </p:nvGrpSpPr>
        <p:grpSpPr>
          <a:xfrm>
            <a:off x="1563934" y="2375451"/>
            <a:ext cx="9306149" cy="3928851"/>
            <a:chOff x="1905800" y="2136911"/>
            <a:chExt cx="9815079" cy="4143710"/>
          </a:xfrm>
        </p:grpSpPr>
        <p:cxnSp>
          <p:nvCxnSpPr>
            <p:cNvPr id="8" name="直接箭头连接符 47">
              <a:extLst>
                <a:ext uri="{FF2B5EF4-FFF2-40B4-BE49-F238E27FC236}">
                  <a16:creationId xmlns:a16="http://schemas.microsoft.com/office/drawing/2014/main" id="{7ECFD440-CC65-22B0-AE38-5169A87EAA61}"/>
                </a:ext>
              </a:extLst>
            </p:cNvPr>
            <p:cNvCxnSpPr/>
            <p:nvPr/>
          </p:nvCxnSpPr>
          <p:spPr>
            <a:xfrm flipV="1">
              <a:off x="3788645" y="3762246"/>
              <a:ext cx="0" cy="699347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B624D9D-E73D-59B2-944E-D2D7CFAFFBBC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solidFill>
              <a:srgbClr val="FFCCFF"/>
            </a:solidFill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9A6AAA7-4BC6-D629-1864-2662BFB948A5}"/>
                </a:ext>
              </a:extLst>
            </p:cNvPr>
            <p:cNvGrpSpPr/>
            <p:nvPr/>
          </p:nvGrpSpPr>
          <p:grpSpPr>
            <a:xfrm>
              <a:off x="3240690" y="4509246"/>
              <a:ext cx="1033442" cy="626592"/>
              <a:chOff x="2828975" y="4455551"/>
              <a:chExt cx="1495040" cy="626592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022AD90-AFB3-560F-480D-9812E69FAC3F}"/>
                  </a:ext>
                </a:extLst>
              </p:cNvPr>
              <p:cNvSpPr/>
              <p:nvPr/>
            </p:nvSpPr>
            <p:spPr>
              <a:xfrm>
                <a:off x="2828975" y="4455551"/>
                <a:ext cx="1495040" cy="626592"/>
              </a:xfrm>
              <a:prstGeom prst="rect">
                <a:avLst/>
              </a:prstGeom>
              <a:solidFill>
                <a:srgbClr val="FFD966"/>
              </a:solidFill>
              <a:ln w="317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LA</a:t>
                </a:r>
                <a:endParaRPr kumimoji="0" lang="zh-CN" altLang="en-US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" name="等腰三角形 126">
                <a:extLst>
                  <a:ext uri="{FF2B5EF4-FFF2-40B4-BE49-F238E27FC236}">
                    <a16:creationId xmlns:a16="http://schemas.microsoft.com/office/drawing/2014/main" id="{0FDECB17-D376-D6BE-1FD9-20CABAE2A3F0}"/>
                  </a:ext>
                </a:extLst>
              </p:cNvPr>
              <p:cNvSpPr/>
              <p:nvPr/>
            </p:nvSpPr>
            <p:spPr>
              <a:xfrm rot="5400000">
                <a:off x="2796534" y="4677629"/>
                <a:ext cx="247318" cy="182436"/>
              </a:xfrm>
              <a:prstGeom prst="triangle">
                <a:avLst>
                  <a:gd name="adj" fmla="val 50001"/>
                </a:avLst>
              </a:prstGeom>
              <a:solidFill>
                <a:srgbClr val="FFD966"/>
              </a:solidFill>
              <a:ln w="31750" cap="flat" cmpd="sng" algn="ctr">
                <a:solidFill>
                  <a:schemeClr val="bg2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96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1" name="直接箭头连接符 50">
              <a:extLst>
                <a:ext uri="{FF2B5EF4-FFF2-40B4-BE49-F238E27FC236}">
                  <a16:creationId xmlns:a16="http://schemas.microsoft.com/office/drawing/2014/main" id="{6C306FB6-D1EC-F404-36F3-990428DDC67E}"/>
                </a:ext>
              </a:extLst>
            </p:cNvPr>
            <p:cNvCxnSpPr/>
            <p:nvPr/>
          </p:nvCxnSpPr>
          <p:spPr>
            <a:xfrm>
              <a:off x="2822947" y="4822542"/>
              <a:ext cx="417743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9E45094-98AC-3077-8D2F-0423FDD44653}"/>
                </a:ext>
              </a:extLst>
            </p:cNvPr>
            <p:cNvGrpSpPr/>
            <p:nvPr/>
          </p:nvGrpSpPr>
          <p:grpSpPr>
            <a:xfrm>
              <a:off x="4244051" y="3728563"/>
              <a:ext cx="4836613" cy="1093979"/>
              <a:chOff x="4244051" y="3728563"/>
              <a:chExt cx="4836613" cy="1093979"/>
            </a:xfrm>
          </p:grpSpPr>
          <p:cxnSp>
            <p:nvCxnSpPr>
              <p:cNvPr id="87" name="直接箭头连接符 121">
                <a:extLst>
                  <a:ext uri="{FF2B5EF4-FFF2-40B4-BE49-F238E27FC236}">
                    <a16:creationId xmlns:a16="http://schemas.microsoft.com/office/drawing/2014/main" id="{4F62180F-AFD8-F606-35EA-69342E15D45B}"/>
                  </a:ext>
                </a:extLst>
              </p:cNvPr>
              <p:cNvCxnSpPr/>
              <p:nvPr/>
            </p:nvCxnSpPr>
            <p:spPr>
              <a:xfrm flipH="1">
                <a:off x="4274132" y="4822542"/>
                <a:ext cx="675750" cy="0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8" name="Text Box 49">
                <a:extLst>
                  <a:ext uri="{FF2B5EF4-FFF2-40B4-BE49-F238E27FC236}">
                    <a16:creationId xmlns:a16="http://schemas.microsoft.com/office/drawing/2014/main" id="{B42FF938-C5FA-B56D-1A73-92BC2D015B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051" y="4387006"/>
                <a:ext cx="1262454" cy="3300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6694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IB</a:t>
                </a: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LA</a:t>
                </a:r>
                <a:endParaRPr kumimoji="0" lang="en-US" altLang="zh-CN" sz="4551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9" name="Text Box 49">
                <a:extLst>
                  <a:ext uri="{FF2B5EF4-FFF2-40B4-BE49-F238E27FC236}">
                    <a16:creationId xmlns:a16="http://schemas.microsoft.com/office/drawing/2014/main" id="{A9693F12-83CD-684E-B374-3CC2243A6D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18210" y="3792005"/>
                <a:ext cx="1262454" cy="3300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6694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R</a:t>
                </a:r>
                <a:r>
                  <a:rPr kumimoji="0" lang="en-US" altLang="zh-CN" sz="1896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i</a:t>
                </a:r>
                <a:r>
                  <a:rPr kumimoji="0" lang="en-US" altLang="zh-CN" sz="189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  <a:sym typeface="Wingdings" panose="05000000000000000000" pitchFamily="2" charset="2"/>
                  </a:rPr>
                  <a:t>IB</a:t>
                </a:r>
                <a:endParaRPr kumimoji="0" lang="en-US" altLang="zh-CN" sz="4551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90" name="直接箭头连接符 124">
                <a:extLst>
                  <a:ext uri="{FF2B5EF4-FFF2-40B4-BE49-F238E27FC236}">
                    <a16:creationId xmlns:a16="http://schemas.microsoft.com/office/drawing/2014/main" id="{3751C7C1-3D92-613B-3E9B-D13F9049A068}"/>
                  </a:ext>
                </a:extLst>
              </p:cNvPr>
              <p:cNvCxnSpPr/>
              <p:nvPr/>
            </p:nvCxnSpPr>
            <p:spPr>
              <a:xfrm>
                <a:off x="8054483" y="3728563"/>
                <a:ext cx="67575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3" name="直接箭头连接符 96">
              <a:extLst>
                <a:ext uri="{FF2B5EF4-FFF2-40B4-BE49-F238E27FC236}">
                  <a16:creationId xmlns:a16="http://schemas.microsoft.com/office/drawing/2014/main" id="{B93B08BB-479D-12DE-7FBB-D4BD95CC3CC5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49">
              <a:extLst>
                <a:ext uri="{FF2B5EF4-FFF2-40B4-BE49-F238E27FC236}">
                  <a16:creationId xmlns:a16="http://schemas.microsoft.com/office/drawing/2014/main" id="{63B09588-4AB4-460B-1CAC-7FCFF9FA1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5" name="直接箭头连接符 98">
              <a:extLst>
                <a:ext uri="{FF2B5EF4-FFF2-40B4-BE49-F238E27FC236}">
                  <a16:creationId xmlns:a16="http://schemas.microsoft.com/office/drawing/2014/main" id="{6F315B6E-E144-E434-EF35-11C76AAFB287}"/>
                </a:ext>
              </a:extLst>
            </p:cNvPr>
            <p:cNvCxnSpPr/>
            <p:nvPr/>
          </p:nvCxnSpPr>
          <p:spPr>
            <a:xfrm flipH="1">
              <a:off x="6747600" y="4813560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 Box 49">
              <a:extLst>
                <a:ext uri="{FF2B5EF4-FFF2-40B4-BE49-F238E27FC236}">
                  <a16:creationId xmlns:a16="http://schemas.microsoft.com/office/drawing/2014/main" id="{6536F4EF-04F0-3462-DFF6-F02E7BCF6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7519" y="4378024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" name="直接箭头连接符 100">
              <a:extLst>
                <a:ext uri="{FF2B5EF4-FFF2-40B4-BE49-F238E27FC236}">
                  <a16:creationId xmlns:a16="http://schemas.microsoft.com/office/drawing/2014/main" id="{7A686E68-DEE8-BA8D-5F2E-D4701F220CEA}"/>
                </a:ext>
              </a:extLst>
            </p:cNvPr>
            <p:cNvCxnSpPr/>
            <p:nvPr/>
          </p:nvCxnSpPr>
          <p:spPr>
            <a:xfrm>
              <a:off x="5296415" y="4822542"/>
              <a:ext cx="417743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箭头连接符 102">
              <a:extLst>
                <a:ext uri="{FF2B5EF4-FFF2-40B4-BE49-F238E27FC236}">
                  <a16:creationId xmlns:a16="http://schemas.microsoft.com/office/drawing/2014/main" id="{6C39B508-C104-6CA7-7FF5-C07782B3E30D}"/>
                </a:ext>
              </a:extLst>
            </p:cNvPr>
            <p:cNvCxnSpPr/>
            <p:nvPr/>
          </p:nvCxnSpPr>
          <p:spPr>
            <a:xfrm flipV="1">
              <a:off x="6262113" y="5126857"/>
              <a:ext cx="0" cy="1101993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03">
              <a:extLst>
                <a:ext uri="{FF2B5EF4-FFF2-40B4-BE49-F238E27FC236}">
                  <a16:creationId xmlns:a16="http://schemas.microsoft.com/office/drawing/2014/main" id="{75DDA0F2-ED14-7691-8B6A-A21226F97AA3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789788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A81836F-1C0B-1863-FAE6-4329D3AA96CF}"/>
                </a:ext>
              </a:extLst>
            </p:cNvPr>
            <p:cNvGrpSpPr/>
            <p:nvPr/>
          </p:nvGrpSpPr>
          <p:grpSpPr>
            <a:xfrm>
              <a:off x="2457609" y="2136911"/>
              <a:ext cx="2492274" cy="4079016"/>
              <a:chOff x="2374973" y="2136912"/>
              <a:chExt cx="2434291" cy="398411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84" name="直接连接符 118">
                <a:extLst>
                  <a:ext uri="{FF2B5EF4-FFF2-40B4-BE49-F238E27FC236}">
                    <a16:creationId xmlns:a16="http://schemas.microsoft.com/office/drawing/2014/main" id="{BA4F6338-1BEA-4BB7-FD33-BC0F1A8B07E1}"/>
                  </a:ext>
                </a:extLst>
              </p:cNvPr>
              <p:cNvCxnSpPr/>
              <p:nvPr/>
            </p:nvCxnSpPr>
            <p:spPr>
              <a:xfrm>
                <a:off x="2374973" y="2136912"/>
                <a:ext cx="2359687" cy="0"/>
              </a:xfrm>
              <a:prstGeom prst="line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119">
                <a:extLst>
                  <a:ext uri="{FF2B5EF4-FFF2-40B4-BE49-F238E27FC236}">
                    <a16:creationId xmlns:a16="http://schemas.microsoft.com/office/drawing/2014/main" id="{B3579117-7627-B27E-17C4-1B11F1564AEB}"/>
                  </a:ext>
                </a:extLst>
              </p:cNvPr>
              <p:cNvCxnSpPr/>
              <p:nvPr/>
            </p:nvCxnSpPr>
            <p:spPr>
              <a:xfrm flipV="1">
                <a:off x="4809264" y="2136913"/>
                <a:ext cx="0" cy="480542"/>
              </a:xfrm>
              <a:prstGeom prst="straightConnector1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120">
                <a:extLst>
                  <a:ext uri="{FF2B5EF4-FFF2-40B4-BE49-F238E27FC236}">
                    <a16:creationId xmlns:a16="http://schemas.microsoft.com/office/drawing/2014/main" id="{A176894D-D031-FBDB-DD5E-AC22AD57909D}"/>
                  </a:ext>
                </a:extLst>
              </p:cNvPr>
              <p:cNvCxnSpPr/>
              <p:nvPr/>
            </p:nvCxnSpPr>
            <p:spPr>
              <a:xfrm>
                <a:off x="2374973" y="2136912"/>
                <a:ext cx="0" cy="3984118"/>
              </a:xfrm>
              <a:prstGeom prst="straightConnector1">
                <a:avLst/>
              </a:prstGeom>
              <a:ln w="92075" cap="sq">
                <a:solidFill>
                  <a:schemeClr val="bg2">
                    <a:lumMod val="50000"/>
                  </a:schemeClr>
                </a:solidFill>
                <a:tailEnd type="stealt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任意多边形 86">
              <a:extLst>
                <a:ext uri="{FF2B5EF4-FFF2-40B4-BE49-F238E27FC236}">
                  <a16:creationId xmlns:a16="http://schemas.microsoft.com/office/drawing/2014/main" id="{8746E073-5AD6-EADD-76B7-319916FC6BBD}"/>
                </a:ext>
              </a:extLst>
            </p:cNvPr>
            <p:cNvSpPr/>
            <p:nvPr/>
          </p:nvSpPr>
          <p:spPr>
            <a:xfrm>
              <a:off x="3300189" y="2617455"/>
              <a:ext cx="3372939" cy="1133644"/>
            </a:xfrm>
            <a:custGeom>
              <a:avLst/>
              <a:gdLst>
                <a:gd name="connsiteX0" fmla="*/ 511175 w 1530350"/>
                <a:gd name="connsiteY0" fmla="*/ 3175 h 514350"/>
                <a:gd name="connsiteX1" fmla="*/ 0 w 1530350"/>
                <a:gd name="connsiteY1" fmla="*/ 514350 h 514350"/>
                <a:gd name="connsiteX2" fmla="*/ 615950 w 1530350"/>
                <a:gd name="connsiteY2" fmla="*/ 514350 h 514350"/>
                <a:gd name="connsiteX3" fmla="*/ 765175 w 1530350"/>
                <a:gd name="connsiteY3" fmla="*/ 365125 h 514350"/>
                <a:gd name="connsiteX4" fmla="*/ 908050 w 1530350"/>
                <a:gd name="connsiteY4" fmla="*/ 508000 h 514350"/>
                <a:gd name="connsiteX5" fmla="*/ 1530350 w 1530350"/>
                <a:gd name="connsiteY5" fmla="*/ 508000 h 514350"/>
                <a:gd name="connsiteX6" fmla="*/ 1022350 w 1530350"/>
                <a:gd name="connsiteY6" fmla="*/ 0 h 514350"/>
                <a:gd name="connsiteX7" fmla="*/ 511175 w 1530350"/>
                <a:gd name="connsiteY7" fmla="*/ 31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350" h="514350">
                  <a:moveTo>
                    <a:pt x="511175" y="3175"/>
                  </a:moveTo>
                  <a:lnTo>
                    <a:pt x="0" y="514350"/>
                  </a:lnTo>
                  <a:lnTo>
                    <a:pt x="615950" y="514350"/>
                  </a:lnTo>
                  <a:lnTo>
                    <a:pt x="765175" y="365125"/>
                  </a:lnTo>
                  <a:lnTo>
                    <a:pt x="908050" y="508000"/>
                  </a:lnTo>
                  <a:lnTo>
                    <a:pt x="1530350" y="508000"/>
                  </a:lnTo>
                  <a:lnTo>
                    <a:pt x="1022350" y="0"/>
                  </a:lnTo>
                  <a:lnTo>
                    <a:pt x="511175" y="3175"/>
                  </a:lnTo>
                  <a:close/>
                </a:path>
              </a:pathLst>
            </a:custGeom>
            <a:solidFill>
              <a:srgbClr val="ED7D31"/>
            </a:solidFill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B3419F-A18B-826C-7CBE-2853BE69DBCE}"/>
                </a:ext>
              </a:extLst>
            </p:cNvPr>
            <p:cNvSpPr/>
            <p:nvPr/>
          </p:nvSpPr>
          <p:spPr>
            <a:xfrm>
              <a:off x="5714158" y="4500264"/>
              <a:ext cx="1033442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LB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4" name="等腰三角形 107">
              <a:extLst>
                <a:ext uri="{FF2B5EF4-FFF2-40B4-BE49-F238E27FC236}">
                  <a16:creationId xmlns:a16="http://schemas.microsoft.com/office/drawing/2014/main" id="{388E9BC9-6D73-81CE-530A-9C3DF03B8DF5}"/>
                </a:ext>
              </a:extLst>
            </p:cNvPr>
            <p:cNvSpPr/>
            <p:nvPr/>
          </p:nvSpPr>
          <p:spPr>
            <a:xfrm rot="5400000">
              <a:off x="5653553" y="4750506"/>
              <a:ext cx="247318" cy="126108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5" name="等腰三角形 108">
              <a:extLst>
                <a:ext uri="{FF2B5EF4-FFF2-40B4-BE49-F238E27FC236}">
                  <a16:creationId xmlns:a16="http://schemas.microsoft.com/office/drawing/2014/main" id="{009120DD-CD7A-0C0B-D8FA-998E0740CB9F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solidFill>
              <a:srgbClr val="FFCCFF"/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74" name="直接箭头连接符 110">
              <a:extLst>
                <a:ext uri="{FF2B5EF4-FFF2-40B4-BE49-F238E27FC236}">
                  <a16:creationId xmlns:a16="http://schemas.microsoft.com/office/drawing/2014/main" id="{45134BA9-0898-1FE2-3A72-BF1F55A66140}"/>
                </a:ext>
              </a:extLst>
            </p:cNvPr>
            <p:cNvCxnSpPr/>
            <p:nvPr/>
          </p:nvCxnSpPr>
          <p:spPr>
            <a:xfrm>
              <a:off x="9594329" y="2717156"/>
              <a:ext cx="0" cy="330509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171E808-A30E-07F6-2974-F36568EFC13B}"/>
                </a:ext>
              </a:extLst>
            </p:cNvPr>
            <p:cNvSpPr txBox="1"/>
            <p:nvPr/>
          </p:nvSpPr>
          <p:spPr>
            <a:xfrm>
              <a:off x="7671916" y="5705630"/>
              <a:ext cx="568403" cy="5282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endParaRPr kumimoji="0" lang="zh-CN" altLang="en-US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78" name="直接箭头连接符 112">
              <a:extLst>
                <a:ext uri="{FF2B5EF4-FFF2-40B4-BE49-F238E27FC236}">
                  <a16:creationId xmlns:a16="http://schemas.microsoft.com/office/drawing/2014/main" id="{91E48133-A529-6C78-C943-60A4022A021B}"/>
                </a:ext>
              </a:extLst>
            </p:cNvPr>
            <p:cNvCxnSpPr/>
            <p:nvPr/>
          </p:nvCxnSpPr>
          <p:spPr>
            <a:xfrm>
              <a:off x="10098385" y="4509246"/>
              <a:ext cx="0" cy="1771375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stealth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113">
              <a:extLst>
                <a:ext uri="{FF2B5EF4-FFF2-40B4-BE49-F238E27FC236}">
                  <a16:creationId xmlns:a16="http://schemas.microsoft.com/office/drawing/2014/main" id="{6E18F6F2-E7EF-11C6-5C72-FF67B69E6E5E}"/>
                </a:ext>
              </a:extLst>
            </p:cNvPr>
            <p:cNvCxnSpPr/>
            <p:nvPr/>
          </p:nvCxnSpPr>
          <p:spPr>
            <a:xfrm flipV="1">
              <a:off x="9234289" y="4484232"/>
              <a:ext cx="0" cy="1731695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stealth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114">
              <a:extLst>
                <a:ext uri="{FF2B5EF4-FFF2-40B4-BE49-F238E27FC236}">
                  <a16:creationId xmlns:a16="http://schemas.microsoft.com/office/drawing/2014/main" id="{4C483975-7ED3-FA26-698D-9084CDC8E96C}"/>
                </a:ext>
              </a:extLst>
            </p:cNvPr>
            <p:cNvCxnSpPr/>
            <p:nvPr/>
          </p:nvCxnSpPr>
          <p:spPr>
            <a:xfrm flipV="1">
              <a:off x="3788645" y="5135839"/>
              <a:ext cx="0" cy="1093011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15">
              <a:extLst>
                <a:ext uri="{FF2B5EF4-FFF2-40B4-BE49-F238E27FC236}">
                  <a16:creationId xmlns:a16="http://schemas.microsoft.com/office/drawing/2014/main" id="{238C4DD6-3D79-DA25-8538-C79A2C9E19A4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Text Box 49">
              <a:extLst>
                <a:ext uri="{FF2B5EF4-FFF2-40B4-BE49-F238E27FC236}">
                  <a16:creationId xmlns:a16="http://schemas.microsoft.com/office/drawing/2014/main" id="{DB60D710-2E79-F573-1E17-BC4557328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3" name="直接箭头连接符 117">
              <a:extLst>
                <a:ext uri="{FF2B5EF4-FFF2-40B4-BE49-F238E27FC236}">
                  <a16:creationId xmlns:a16="http://schemas.microsoft.com/office/drawing/2014/main" id="{954F9A1E-E336-8B78-2214-DD5C1F112B5B}"/>
                </a:ext>
              </a:extLst>
            </p:cNvPr>
            <p:cNvCxnSpPr/>
            <p:nvPr/>
          </p:nvCxnSpPr>
          <p:spPr>
            <a:xfrm>
              <a:off x="1905800" y="6280621"/>
              <a:ext cx="8712626" cy="0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直接箭头连接符 127">
            <a:extLst>
              <a:ext uri="{FF2B5EF4-FFF2-40B4-BE49-F238E27FC236}">
                <a16:creationId xmlns:a16="http://schemas.microsoft.com/office/drawing/2014/main" id="{6B38C5DF-25C5-22BB-635F-678AC8137A86}"/>
              </a:ext>
            </a:extLst>
          </p:cNvPr>
          <p:cNvCxnSpPr/>
          <p:nvPr/>
        </p:nvCxnSpPr>
        <p:spPr>
          <a:xfrm flipV="1">
            <a:off x="3349150" y="3961691"/>
            <a:ext cx="0" cy="663085"/>
          </a:xfrm>
          <a:prstGeom prst="straightConnector1">
            <a:avLst/>
          </a:prstGeom>
          <a:ln w="92075" cap="sq">
            <a:solidFill>
              <a:srgbClr val="00B0F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132">
            <a:extLst>
              <a:ext uri="{FF2B5EF4-FFF2-40B4-BE49-F238E27FC236}">
                <a16:creationId xmlns:a16="http://schemas.microsoft.com/office/drawing/2014/main" id="{979C0022-B99F-69EC-5839-5334050C8725}"/>
              </a:ext>
            </a:extLst>
          </p:cNvPr>
          <p:cNvCxnSpPr/>
          <p:nvPr/>
        </p:nvCxnSpPr>
        <p:spPr>
          <a:xfrm>
            <a:off x="2433526" y="4921827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Text Box 49">
            <a:extLst>
              <a:ext uri="{FF2B5EF4-FFF2-40B4-BE49-F238E27FC236}">
                <a16:creationId xmlns:a16="http://schemas.microsoft.com/office/drawing/2014/main" id="{6E7A9A13-1F89-EC86-1D1D-C7FA49ED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854" y="4946748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ECC9E99-E4E5-3ECC-760F-89EE45CD7D44}"/>
              </a:ext>
            </a:extLst>
          </p:cNvPr>
          <p:cNvGrpSpPr/>
          <p:nvPr/>
        </p:nvGrpSpPr>
        <p:grpSpPr>
          <a:xfrm>
            <a:off x="3779412" y="4509836"/>
            <a:ext cx="1196993" cy="312944"/>
            <a:chOff x="4184784" y="4771419"/>
            <a:chExt cx="1262454" cy="330058"/>
          </a:xfrm>
        </p:grpSpPr>
        <p:cxnSp>
          <p:nvCxnSpPr>
            <p:cNvPr id="97" name="直接箭头连接符 135">
              <a:extLst>
                <a:ext uri="{FF2B5EF4-FFF2-40B4-BE49-F238E27FC236}">
                  <a16:creationId xmlns:a16="http://schemas.microsoft.com/office/drawing/2014/main" id="{3C84E24C-3842-6510-ED7F-C39789326BAE}"/>
                </a:ext>
              </a:extLst>
            </p:cNvPr>
            <p:cNvCxnSpPr/>
            <p:nvPr/>
          </p:nvCxnSpPr>
          <p:spPr>
            <a:xfrm flipH="1">
              <a:off x="4274132" y="4822542"/>
              <a:ext cx="675750" cy="0"/>
            </a:xfrm>
            <a:prstGeom prst="straightConnector1">
              <a:avLst/>
            </a:prstGeom>
            <a:noFill/>
            <a:ln w="38100">
              <a:noFill/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Text Box 49">
              <a:extLst>
                <a:ext uri="{FF2B5EF4-FFF2-40B4-BE49-F238E27FC236}">
                  <a16:creationId xmlns:a16="http://schemas.microsoft.com/office/drawing/2014/main" id="{B20C2317-69A4-F43D-08FC-983F6460E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784" y="4771419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B6FCE58-B9AD-2D8E-F7AD-0D585317A19D}"/>
              </a:ext>
            </a:extLst>
          </p:cNvPr>
          <p:cNvGrpSpPr/>
          <p:nvPr/>
        </p:nvGrpSpPr>
        <p:grpSpPr>
          <a:xfrm>
            <a:off x="7171936" y="3884573"/>
            <a:ext cx="1196993" cy="373096"/>
            <a:chOff x="7818210" y="3728563"/>
            <a:chExt cx="1262454" cy="393500"/>
          </a:xfrm>
        </p:grpSpPr>
        <p:sp>
          <p:nvSpPr>
            <p:cNvPr id="100" name="Text Box 49">
              <a:extLst>
                <a:ext uri="{FF2B5EF4-FFF2-40B4-BE49-F238E27FC236}">
                  <a16:creationId xmlns:a16="http://schemas.microsoft.com/office/drawing/2014/main" id="{1CECBE4D-90BB-E37B-C248-FF071AC4E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8210" y="379200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1" name="直接箭头连接符 139">
              <a:extLst>
                <a:ext uri="{FF2B5EF4-FFF2-40B4-BE49-F238E27FC236}">
                  <a16:creationId xmlns:a16="http://schemas.microsoft.com/office/drawing/2014/main" id="{490ECACC-BF7E-BA79-C87E-C72A8A68A19E}"/>
                </a:ext>
              </a:extLst>
            </p:cNvPr>
            <p:cNvCxnSpPr/>
            <p:nvPr/>
          </p:nvCxnSpPr>
          <p:spPr>
            <a:xfrm>
              <a:off x="8054483" y="3728563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" name="直接箭头连接符 140">
            <a:extLst>
              <a:ext uri="{FF2B5EF4-FFF2-40B4-BE49-F238E27FC236}">
                <a16:creationId xmlns:a16="http://schemas.microsoft.com/office/drawing/2014/main" id="{404F10EE-9969-C74C-1659-C1DDF46FD09C}"/>
              </a:ext>
            </a:extLst>
          </p:cNvPr>
          <p:cNvCxnSpPr/>
          <p:nvPr/>
        </p:nvCxnSpPr>
        <p:spPr>
          <a:xfrm flipH="1">
            <a:off x="9673089" y="389112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直接箭头连接符 142">
            <a:extLst>
              <a:ext uri="{FF2B5EF4-FFF2-40B4-BE49-F238E27FC236}">
                <a16:creationId xmlns:a16="http://schemas.microsoft.com/office/drawing/2014/main" id="{BA5DB3C6-D04D-63CB-DFEB-7DE98D74C96D}"/>
              </a:ext>
            </a:extLst>
          </p:cNvPr>
          <p:cNvCxnSpPr/>
          <p:nvPr/>
        </p:nvCxnSpPr>
        <p:spPr>
          <a:xfrm flipH="1">
            <a:off x="6154678" y="491331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直接箭头连接符 144">
            <a:extLst>
              <a:ext uri="{FF2B5EF4-FFF2-40B4-BE49-F238E27FC236}">
                <a16:creationId xmlns:a16="http://schemas.microsoft.com/office/drawing/2014/main" id="{359DC847-CBB6-0778-333E-2058840A4455}"/>
              </a:ext>
            </a:extLst>
          </p:cNvPr>
          <p:cNvCxnSpPr/>
          <p:nvPr/>
        </p:nvCxnSpPr>
        <p:spPr>
          <a:xfrm>
            <a:off x="4778740" y="4921827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" name="Text Box 49">
            <a:extLst>
              <a:ext uri="{FF2B5EF4-FFF2-40B4-BE49-F238E27FC236}">
                <a16:creationId xmlns:a16="http://schemas.microsoft.com/office/drawing/2014/main" id="{4A1F5A2A-DC30-E290-DFF9-9FB2042D6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850" y="4939473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199A3B8-9F2C-855E-527D-FB51075DDA77}"/>
              </a:ext>
            </a:extLst>
          </p:cNvPr>
          <p:cNvSpPr/>
          <p:nvPr/>
        </p:nvSpPr>
        <p:spPr>
          <a:xfrm>
            <a:off x="5174821" y="4616260"/>
            <a:ext cx="979856" cy="5941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LB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7" name="等腰三角形 154">
            <a:extLst>
              <a:ext uri="{FF2B5EF4-FFF2-40B4-BE49-F238E27FC236}">
                <a16:creationId xmlns:a16="http://schemas.microsoft.com/office/drawing/2014/main" id="{9F2BD072-FF04-312A-50FB-0439B445AF17}"/>
              </a:ext>
            </a:extLst>
          </p:cNvPr>
          <p:cNvSpPr/>
          <p:nvPr/>
        </p:nvSpPr>
        <p:spPr>
          <a:xfrm rot="5400000">
            <a:off x="5117359" y="4853527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D96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8" name="等腰三角形 155">
            <a:extLst>
              <a:ext uri="{FF2B5EF4-FFF2-40B4-BE49-F238E27FC236}">
                <a16:creationId xmlns:a16="http://schemas.microsoft.com/office/drawing/2014/main" id="{39B65771-CA39-3D02-A0E9-02BD54B71025}"/>
              </a:ext>
            </a:extLst>
          </p:cNvPr>
          <p:cNvSpPr/>
          <p:nvPr/>
        </p:nvSpPr>
        <p:spPr>
          <a:xfrm rot="10800000">
            <a:off x="8736551" y="3231961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09" name="Text Box 49">
            <a:extLst>
              <a:ext uri="{FF2B5EF4-FFF2-40B4-BE49-F238E27FC236}">
                <a16:creationId xmlns:a16="http://schemas.microsoft.com/office/drawing/2014/main" id="{340675A1-96D6-B640-9B81-55A5FA26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700" y="282024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10" name="直接箭头连接符 157">
            <a:extLst>
              <a:ext uri="{FF2B5EF4-FFF2-40B4-BE49-F238E27FC236}">
                <a16:creationId xmlns:a16="http://schemas.microsoft.com/office/drawing/2014/main" id="{EE1B73AF-E789-F930-CBD8-0D974DAC3144}"/>
              </a:ext>
            </a:extLst>
          </p:cNvPr>
          <p:cNvCxnSpPr/>
          <p:nvPr/>
        </p:nvCxnSpPr>
        <p:spPr>
          <a:xfrm>
            <a:off x="8853798" y="2925610"/>
            <a:ext cx="0" cy="313371"/>
          </a:xfrm>
          <a:prstGeom prst="straightConnector1">
            <a:avLst/>
          </a:prstGeom>
          <a:noFill/>
          <a:ln w="38100">
            <a:noFill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72E5C5A-90BA-742C-0C45-B3592FB35812}"/>
              </a:ext>
            </a:extLst>
          </p:cNvPr>
          <p:cNvSpPr txBox="1"/>
          <p:nvPr/>
        </p:nvSpPr>
        <p:spPr>
          <a:xfrm>
            <a:off x="7031066" y="5759126"/>
            <a:ext cx="53893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112" name="直接箭头连接符 160">
            <a:extLst>
              <a:ext uri="{FF2B5EF4-FFF2-40B4-BE49-F238E27FC236}">
                <a16:creationId xmlns:a16="http://schemas.microsoft.com/office/drawing/2014/main" id="{8A4DE96C-373D-BD78-1304-335824DF95A3}"/>
              </a:ext>
            </a:extLst>
          </p:cNvPr>
          <p:cNvCxnSpPr/>
          <p:nvPr/>
        </p:nvCxnSpPr>
        <p:spPr>
          <a:xfrm flipV="1">
            <a:off x="8512718" y="4601058"/>
            <a:ext cx="0" cy="1641903"/>
          </a:xfrm>
          <a:prstGeom prst="straightConnector1">
            <a:avLst/>
          </a:prstGeom>
          <a:ln w="92075">
            <a:solidFill>
              <a:srgbClr val="00B0F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61">
            <a:extLst>
              <a:ext uri="{FF2B5EF4-FFF2-40B4-BE49-F238E27FC236}">
                <a16:creationId xmlns:a16="http://schemas.microsoft.com/office/drawing/2014/main" id="{AA2D9877-5AE2-8A77-BC62-4450C6A9597A}"/>
              </a:ext>
            </a:extLst>
          </p:cNvPr>
          <p:cNvCxnSpPr/>
          <p:nvPr/>
        </p:nvCxnSpPr>
        <p:spPr>
          <a:xfrm flipV="1">
            <a:off x="3351637" y="5216414"/>
            <a:ext cx="0" cy="1085422"/>
          </a:xfrm>
          <a:prstGeom prst="straightConnector1">
            <a:avLst/>
          </a:prstGeom>
          <a:ln w="92075">
            <a:solidFill>
              <a:srgbClr val="00B0F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62">
            <a:extLst>
              <a:ext uri="{FF2B5EF4-FFF2-40B4-BE49-F238E27FC236}">
                <a16:creationId xmlns:a16="http://schemas.microsoft.com/office/drawing/2014/main" id="{8D097A84-B838-0A7F-81B0-74AD07BD6723}"/>
              </a:ext>
            </a:extLst>
          </p:cNvPr>
          <p:cNvCxnSpPr/>
          <p:nvPr/>
        </p:nvCxnSpPr>
        <p:spPr>
          <a:xfrm flipH="1">
            <a:off x="5443356" y="3231960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675076B6-C7AF-BD13-32A5-CA76211195DB}"/>
              </a:ext>
            </a:extLst>
          </p:cNvPr>
          <p:cNvSpPr/>
          <p:nvPr/>
        </p:nvSpPr>
        <p:spPr>
          <a:xfrm>
            <a:off x="2252342" y="4550394"/>
            <a:ext cx="63511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522978A-8F2A-B969-2C75-265B00A90949}"/>
              </a:ext>
            </a:extLst>
          </p:cNvPr>
          <p:cNvGrpSpPr/>
          <p:nvPr/>
        </p:nvGrpSpPr>
        <p:grpSpPr>
          <a:xfrm>
            <a:off x="3392618" y="3483149"/>
            <a:ext cx="2233488" cy="477497"/>
            <a:chOff x="3791658" y="3236820"/>
            <a:chExt cx="2355631" cy="503611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8EAA93E-4C37-3BC7-428C-637EC9A19A19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B61721F4-C35D-883E-24E8-8A84DFE12857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Text Box 49">
            <a:extLst>
              <a:ext uri="{FF2B5EF4-FFF2-40B4-BE49-F238E27FC236}">
                <a16:creationId xmlns:a16="http://schemas.microsoft.com/office/drawing/2014/main" id="{645E66EF-D02C-4CA5-AF4F-D748868A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8675" y="4938512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589F7EA-36DC-715F-D4F7-49C811D61E28}"/>
              </a:ext>
            </a:extLst>
          </p:cNvPr>
          <p:cNvSpPr/>
          <p:nvPr/>
        </p:nvSpPr>
        <p:spPr>
          <a:xfrm>
            <a:off x="7779351" y="516962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FC4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FC4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121" name="直接箭头连接符 171">
            <a:extLst>
              <a:ext uri="{FF2B5EF4-FFF2-40B4-BE49-F238E27FC236}">
                <a16:creationId xmlns:a16="http://schemas.microsoft.com/office/drawing/2014/main" id="{5B815CCE-D36D-F296-9B69-6E205BBFF2A5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00B0F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E02F31B-9413-F1CC-9337-441F769C70AD}"/>
              </a:ext>
            </a:extLst>
          </p:cNvPr>
          <p:cNvGrpSpPr/>
          <p:nvPr/>
        </p:nvGrpSpPr>
        <p:grpSpPr>
          <a:xfrm>
            <a:off x="6124187" y="4497850"/>
            <a:ext cx="1196993" cy="412951"/>
            <a:chOff x="6717516" y="4378026"/>
            <a:chExt cx="1262454" cy="435534"/>
          </a:xfrm>
        </p:grpSpPr>
        <p:cxnSp>
          <p:nvCxnSpPr>
            <p:cNvPr id="123" name="直接箭头连接符 80">
              <a:extLst>
                <a:ext uri="{FF2B5EF4-FFF2-40B4-BE49-F238E27FC236}">
                  <a16:creationId xmlns:a16="http://schemas.microsoft.com/office/drawing/2014/main" id="{D0BFA43A-B80C-4D71-2A6C-DD1B16D873C5}"/>
                </a:ext>
              </a:extLst>
            </p:cNvPr>
            <p:cNvCxnSpPr/>
            <p:nvPr/>
          </p:nvCxnSpPr>
          <p:spPr>
            <a:xfrm flipH="1">
              <a:off x="6747600" y="48135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4" name="Text Box 49">
              <a:extLst>
                <a:ext uri="{FF2B5EF4-FFF2-40B4-BE49-F238E27FC236}">
                  <a16:creationId xmlns:a16="http://schemas.microsoft.com/office/drawing/2014/main" id="{21C7FE90-3E36-0F95-6081-656521C72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7516" y="4378026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LB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5" name="直接箭头连接符 82">
            <a:extLst>
              <a:ext uri="{FF2B5EF4-FFF2-40B4-BE49-F238E27FC236}">
                <a16:creationId xmlns:a16="http://schemas.microsoft.com/office/drawing/2014/main" id="{7456C05B-D7C5-B1F7-9F3F-2FC322EF61C6}"/>
              </a:ext>
            </a:extLst>
          </p:cNvPr>
          <p:cNvCxnSpPr/>
          <p:nvPr/>
        </p:nvCxnSpPr>
        <p:spPr>
          <a:xfrm flipV="1">
            <a:off x="5696851" y="5210363"/>
            <a:ext cx="0" cy="1044853"/>
          </a:xfrm>
          <a:prstGeom prst="straightConnector1">
            <a:avLst/>
          </a:prstGeom>
          <a:ln w="92075" cap="sq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83">
            <a:extLst>
              <a:ext uri="{FF2B5EF4-FFF2-40B4-BE49-F238E27FC236}">
                <a16:creationId xmlns:a16="http://schemas.microsoft.com/office/drawing/2014/main" id="{75B90D4C-6CA3-E2CA-EF2F-1D309FF5DDF5}"/>
              </a:ext>
            </a:extLst>
          </p:cNvPr>
          <p:cNvCxnSpPr/>
          <p:nvPr/>
        </p:nvCxnSpPr>
        <p:spPr>
          <a:xfrm flipV="1">
            <a:off x="5694364" y="3907994"/>
            <a:ext cx="0" cy="748836"/>
          </a:xfrm>
          <a:prstGeom prst="straightConnector1">
            <a:avLst/>
          </a:prstGeom>
          <a:ln w="92075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87">
            <a:extLst>
              <a:ext uri="{FF2B5EF4-FFF2-40B4-BE49-F238E27FC236}">
                <a16:creationId xmlns:a16="http://schemas.microsoft.com/office/drawing/2014/main" id="{60066F8C-FA4E-7F81-70B5-CEDCBFE70201}"/>
              </a:ext>
            </a:extLst>
          </p:cNvPr>
          <p:cNvCxnSpPr/>
          <p:nvPr/>
        </p:nvCxnSpPr>
        <p:spPr>
          <a:xfrm flipV="1">
            <a:off x="8512718" y="4601058"/>
            <a:ext cx="0" cy="1641903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88">
            <a:extLst>
              <a:ext uri="{FF2B5EF4-FFF2-40B4-BE49-F238E27FC236}">
                <a16:creationId xmlns:a16="http://schemas.microsoft.com/office/drawing/2014/main" id="{6E48B3C6-1438-2205-0EB1-C67D6512FF7E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7331AE02-1627-7D41-94D8-E9D19BF5DDD3}"/>
              </a:ext>
            </a:extLst>
          </p:cNvPr>
          <p:cNvSpPr/>
          <p:nvPr/>
        </p:nvSpPr>
        <p:spPr>
          <a:xfrm>
            <a:off x="4591960" y="4470212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3759EE2-4A41-EB3D-7A8C-75D89328AB58}"/>
              </a:ext>
            </a:extLst>
          </p:cNvPr>
          <p:cNvSpPr/>
          <p:nvPr/>
        </p:nvSpPr>
        <p:spPr>
          <a:xfrm>
            <a:off x="7779351" y="516962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1" name="Text Box 49">
            <a:extLst>
              <a:ext uri="{FF2B5EF4-FFF2-40B4-BE49-F238E27FC236}">
                <a16:creationId xmlns:a16="http://schemas.microsoft.com/office/drawing/2014/main" id="{9C4BCD31-FD7D-598D-AB6A-EFCA8869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386" y="494346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8FE8D5D-7658-3DAA-C7B0-D15F9CD9E545}"/>
              </a:ext>
            </a:extLst>
          </p:cNvPr>
          <p:cNvSpPr>
            <a:spLocks/>
          </p:cNvSpPr>
          <p:nvPr/>
        </p:nvSpPr>
        <p:spPr>
          <a:xfrm>
            <a:off x="8034507" y="3231961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3DF5822-C52F-109D-2F00-5BD64B001114}"/>
              </a:ext>
            </a:extLst>
          </p:cNvPr>
          <p:cNvGrpSpPr/>
          <p:nvPr/>
        </p:nvGrpSpPr>
        <p:grpSpPr>
          <a:xfrm>
            <a:off x="5174821" y="4616260"/>
            <a:ext cx="979856" cy="594102"/>
            <a:chOff x="5714158" y="4500264"/>
            <a:chExt cx="1033442" cy="626592"/>
          </a:xfrm>
          <a:solidFill>
            <a:srgbClr val="FF6600"/>
          </a:solidFill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4C16269-87CA-B7D8-06B7-6276DECF7D59}"/>
                </a:ext>
              </a:extLst>
            </p:cNvPr>
            <p:cNvSpPr/>
            <p:nvPr/>
          </p:nvSpPr>
          <p:spPr>
            <a:xfrm>
              <a:off x="5714158" y="4500264"/>
              <a:ext cx="1033442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5" name="等腰三角形 86">
              <a:extLst>
                <a:ext uri="{FF2B5EF4-FFF2-40B4-BE49-F238E27FC236}">
                  <a16:creationId xmlns:a16="http://schemas.microsoft.com/office/drawing/2014/main" id="{3DF8A4AA-064D-BF3E-5D01-6DA1445E52F4}"/>
                </a:ext>
              </a:extLst>
            </p:cNvPr>
            <p:cNvSpPr/>
            <p:nvPr/>
          </p:nvSpPr>
          <p:spPr>
            <a:xfrm rot="5400000">
              <a:off x="5653553" y="4750506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B5CB3B5D-C972-6E17-E145-024232C4A93D}"/>
              </a:ext>
            </a:extLst>
          </p:cNvPr>
          <p:cNvSpPr>
            <a:spLocks/>
          </p:cNvSpPr>
          <p:nvPr/>
        </p:nvSpPr>
        <p:spPr>
          <a:xfrm>
            <a:off x="8034507" y="3231961"/>
            <a:ext cx="1638582" cy="1369097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C30712E-CDB1-37C2-2B60-F3F1D183BB43}"/>
              </a:ext>
            </a:extLst>
          </p:cNvPr>
          <p:cNvGrpSpPr/>
          <p:nvPr/>
        </p:nvGrpSpPr>
        <p:grpSpPr>
          <a:xfrm>
            <a:off x="9670555" y="3888948"/>
            <a:ext cx="1196993" cy="393268"/>
            <a:chOff x="10458425" y="3735471"/>
            <a:chExt cx="1262454" cy="414775"/>
          </a:xfrm>
        </p:grpSpPr>
        <p:cxnSp>
          <p:nvCxnSpPr>
            <p:cNvPr id="138" name="直接箭头连接符 146">
              <a:extLst>
                <a:ext uri="{FF2B5EF4-FFF2-40B4-BE49-F238E27FC236}">
                  <a16:creationId xmlns:a16="http://schemas.microsoft.com/office/drawing/2014/main" id="{7B2A14FD-CD67-7549-7DB4-E636A723B70D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" name="Text Box 49">
              <a:extLst>
                <a:ext uri="{FF2B5EF4-FFF2-40B4-BE49-F238E27FC236}">
                  <a16:creationId xmlns:a16="http://schemas.microsoft.com/office/drawing/2014/main" id="{5180B65D-66F3-A2CB-D854-FBFC6C379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40" name="直接箭头连接符 148">
              <a:extLst>
                <a:ext uri="{FF2B5EF4-FFF2-40B4-BE49-F238E27FC236}">
                  <a16:creationId xmlns:a16="http://schemas.microsoft.com/office/drawing/2014/main" id="{08D96A63-D7F1-5FBD-EC81-A4104F815764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1" name="Text Box 49">
              <a:extLst>
                <a:ext uri="{FF2B5EF4-FFF2-40B4-BE49-F238E27FC236}">
                  <a16:creationId xmlns:a16="http://schemas.microsoft.com/office/drawing/2014/main" id="{30513064-CB94-C428-0D5C-A243765FF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IBR</a:t>
              </a:r>
              <a:r>
                <a:rPr kumimoji="0" lang="en-US" altLang="zh-CN" sz="1896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A5D0485-B8F2-7973-EA20-91797FC1B095}"/>
              </a:ext>
            </a:extLst>
          </p:cNvPr>
          <p:cNvGrpSpPr/>
          <p:nvPr/>
        </p:nvGrpSpPr>
        <p:grpSpPr>
          <a:xfrm>
            <a:off x="2087450" y="2373069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143" name="直接连接符 151">
              <a:extLst>
                <a:ext uri="{FF2B5EF4-FFF2-40B4-BE49-F238E27FC236}">
                  <a16:creationId xmlns:a16="http://schemas.microsoft.com/office/drawing/2014/main" id="{F5763A61-BABA-84DF-749A-2F603ACD9310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59">
              <a:extLst>
                <a:ext uri="{FF2B5EF4-FFF2-40B4-BE49-F238E27FC236}">
                  <a16:creationId xmlns:a16="http://schemas.microsoft.com/office/drawing/2014/main" id="{ABD1FF47-5FA0-1F57-2593-74FB1274B9C0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72">
              <a:extLst>
                <a:ext uri="{FF2B5EF4-FFF2-40B4-BE49-F238E27FC236}">
                  <a16:creationId xmlns:a16="http://schemas.microsoft.com/office/drawing/2014/main" id="{39BD405C-52E2-D6CC-0303-AF1DFE020D11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直接箭头连接符 173">
            <a:extLst>
              <a:ext uri="{FF2B5EF4-FFF2-40B4-BE49-F238E27FC236}">
                <a16:creationId xmlns:a16="http://schemas.microsoft.com/office/drawing/2014/main" id="{122A1261-D277-D474-F2D1-4F963A57F3E8}"/>
              </a:ext>
            </a:extLst>
          </p:cNvPr>
          <p:cNvCxnSpPr/>
          <p:nvPr/>
        </p:nvCxnSpPr>
        <p:spPr>
          <a:xfrm>
            <a:off x="9331718" y="4627277"/>
            <a:ext cx="0" cy="1679526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74">
            <a:extLst>
              <a:ext uri="{FF2B5EF4-FFF2-40B4-BE49-F238E27FC236}">
                <a16:creationId xmlns:a16="http://schemas.microsoft.com/office/drawing/2014/main" id="{DC506510-54A8-BF3F-6983-6537E1928A4D}"/>
              </a:ext>
            </a:extLst>
          </p:cNvPr>
          <p:cNvCxnSpPr/>
          <p:nvPr/>
        </p:nvCxnSpPr>
        <p:spPr>
          <a:xfrm>
            <a:off x="1552916" y="6306236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E61BEA02-940A-DA8A-2DE4-7A0021783ACC}"/>
              </a:ext>
            </a:extLst>
          </p:cNvPr>
          <p:cNvSpPr/>
          <p:nvPr/>
        </p:nvSpPr>
        <p:spPr>
          <a:xfrm>
            <a:off x="8228214" y="2822965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EB1E0DCA-6BF6-34F9-2EBA-9F38ABE07366}"/>
              </a:ext>
            </a:extLst>
          </p:cNvPr>
          <p:cNvSpPr/>
          <p:nvPr/>
        </p:nvSpPr>
        <p:spPr>
          <a:xfrm>
            <a:off x="2544408" y="2512737"/>
            <a:ext cx="1350050" cy="57977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)+(R1)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C9D4C274-8C8C-54DF-4A77-2B924C4FE448}"/>
              </a:ext>
            </a:extLst>
          </p:cNvPr>
          <p:cNvSpPr/>
          <p:nvPr/>
        </p:nvSpPr>
        <p:spPr>
          <a:xfrm>
            <a:off x="9452415" y="5214044"/>
            <a:ext cx="1350050" cy="57977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)+(R1)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51" name="Text Box 49">
            <a:extLst>
              <a:ext uri="{FF2B5EF4-FFF2-40B4-BE49-F238E27FC236}">
                <a16:creationId xmlns:a16="http://schemas.microsoft.com/office/drawing/2014/main" id="{622BDE4B-1BFC-FA9D-11BB-9578A3812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8700" y="2818314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2" name="任意多边形 93">
            <a:extLst>
              <a:ext uri="{FF2B5EF4-FFF2-40B4-BE49-F238E27FC236}">
                <a16:creationId xmlns:a16="http://schemas.microsoft.com/office/drawing/2014/main" id="{8C181061-08C5-39A4-66DF-938356DADF86}"/>
              </a:ext>
            </a:extLst>
          </p:cNvPr>
          <p:cNvSpPr/>
          <p:nvPr/>
        </p:nvSpPr>
        <p:spPr>
          <a:xfrm>
            <a:off x="2886021" y="2831078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53" name="TextBox 24">
            <a:extLst>
              <a:ext uri="{FF2B5EF4-FFF2-40B4-BE49-F238E27FC236}">
                <a16:creationId xmlns:a16="http://schemas.microsoft.com/office/drawing/2014/main" id="{B901F4D8-AB40-954F-3E86-177E554ACCBD}"/>
              </a:ext>
            </a:extLst>
          </p:cNvPr>
          <p:cNvSpPr txBox="1"/>
          <p:nvPr/>
        </p:nvSpPr>
        <p:spPr>
          <a:xfrm>
            <a:off x="3759932" y="6346444"/>
            <a:ext cx="491850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单总线，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4551354-9C0A-13A4-ED9E-D7374A6B4E3A}"/>
              </a:ext>
            </a:extLst>
          </p:cNvPr>
          <p:cNvGrpSpPr/>
          <p:nvPr/>
        </p:nvGrpSpPr>
        <p:grpSpPr>
          <a:xfrm>
            <a:off x="2832851" y="4627198"/>
            <a:ext cx="979856" cy="594102"/>
            <a:chOff x="2828975" y="4455551"/>
            <a:chExt cx="1495040" cy="626592"/>
          </a:xfrm>
          <a:solidFill>
            <a:srgbClr val="00B0F0"/>
          </a:solidFill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C5E68E6-6857-1967-4A0B-40A33515BE72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6" name="等腰三角形 131">
              <a:extLst>
                <a:ext uri="{FF2B5EF4-FFF2-40B4-BE49-F238E27FC236}">
                  <a16:creationId xmlns:a16="http://schemas.microsoft.com/office/drawing/2014/main" id="{77DC1C93-7F61-9804-831E-B1ECAB973C6C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34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5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9" grpId="0"/>
      <p:bldP spid="120" grpId="0"/>
      <p:bldP spid="129" grpId="0"/>
      <p:bldP spid="130" grpId="0"/>
      <p:bldP spid="131" grpId="0"/>
      <p:bldP spid="136" grpId="0" animBg="1"/>
      <p:bldP spid="148" grpId="0"/>
      <p:bldP spid="149" grpId="0"/>
      <p:bldP spid="150" grpId="0"/>
      <p:bldP spid="151" grpId="0"/>
      <p:bldP spid="1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Box 49">
            <a:extLst>
              <a:ext uri="{FF2B5EF4-FFF2-40B4-BE49-F238E27FC236}">
                <a16:creationId xmlns:a16="http://schemas.microsoft.com/office/drawing/2014/main" id="{80EE71A1-EB38-236D-4C42-3D171A1C9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903" y="3040664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7E5D13C-188E-B8C4-FE04-614C3287133F}"/>
              </a:ext>
            </a:extLst>
          </p:cNvPr>
          <p:cNvGrpSpPr/>
          <p:nvPr/>
        </p:nvGrpSpPr>
        <p:grpSpPr>
          <a:xfrm>
            <a:off x="5775303" y="3040664"/>
            <a:ext cx="1816593" cy="312944"/>
            <a:chOff x="5997378" y="2833168"/>
            <a:chExt cx="1915938" cy="330058"/>
          </a:xfrm>
        </p:grpSpPr>
        <p:sp>
          <p:nvSpPr>
            <p:cNvPr id="121" name="Text Box 49">
              <a:extLst>
                <a:ext uri="{FF2B5EF4-FFF2-40B4-BE49-F238E27FC236}">
                  <a16:creationId xmlns:a16="http://schemas.microsoft.com/office/drawing/2014/main" id="{85FF5368-3BBC-B634-8308-8FACF5E8C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96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0" name="直接箭头连接符 325">
              <a:extLst>
                <a:ext uri="{FF2B5EF4-FFF2-40B4-BE49-F238E27FC236}">
                  <a16:creationId xmlns:a16="http://schemas.microsoft.com/office/drawing/2014/main" id="{DA7C4ABC-51CB-B3AB-E836-2AAD322BE42B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cxnSp>
        <p:nvCxnSpPr>
          <p:cNvPr id="7" name="直接箭头连接符 261">
            <a:extLst>
              <a:ext uri="{FF2B5EF4-FFF2-40B4-BE49-F238E27FC236}">
                <a16:creationId xmlns:a16="http://schemas.microsoft.com/office/drawing/2014/main" id="{AE7AD8C1-CC2D-FBAE-392B-693841395FE4}"/>
              </a:ext>
            </a:extLst>
          </p:cNvPr>
          <p:cNvCxnSpPr/>
          <p:nvPr/>
        </p:nvCxnSpPr>
        <p:spPr>
          <a:xfrm flipV="1">
            <a:off x="3941646" y="3910999"/>
            <a:ext cx="0" cy="728592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9A93CC6-15EE-6810-6137-21F51AA472BF}"/>
              </a:ext>
            </a:extLst>
          </p:cNvPr>
          <p:cNvSpPr>
            <a:spLocks/>
          </p:cNvSpPr>
          <p:nvPr/>
        </p:nvSpPr>
        <p:spPr>
          <a:xfrm>
            <a:off x="8366454" y="3237019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3DBFB84-87D5-46F3-0D5D-DCF0C9CCA6DB}"/>
              </a:ext>
            </a:extLst>
          </p:cNvPr>
          <p:cNvGrpSpPr/>
          <p:nvPr/>
        </p:nvGrpSpPr>
        <p:grpSpPr>
          <a:xfrm>
            <a:off x="3422103" y="4629834"/>
            <a:ext cx="979856" cy="594102"/>
            <a:chOff x="2828975" y="4455551"/>
            <a:chExt cx="1495040" cy="62659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284A2D3-F1BE-7110-0A64-82C809D80799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" name="等腰三角形 265">
              <a:extLst>
                <a:ext uri="{FF2B5EF4-FFF2-40B4-BE49-F238E27FC236}">
                  <a16:creationId xmlns:a16="http://schemas.microsoft.com/office/drawing/2014/main" id="{348939C0-33CB-142F-CF85-5669232C997F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" name="直接箭头连接符 266">
            <a:extLst>
              <a:ext uri="{FF2B5EF4-FFF2-40B4-BE49-F238E27FC236}">
                <a16:creationId xmlns:a16="http://schemas.microsoft.com/office/drawing/2014/main" id="{5E215CB1-2C6E-1D6C-FDC6-C9ED2D4CC524}"/>
              </a:ext>
            </a:extLst>
          </p:cNvPr>
          <p:cNvCxnSpPr/>
          <p:nvPr/>
        </p:nvCxnSpPr>
        <p:spPr>
          <a:xfrm flipH="1">
            <a:off x="4401960" y="4926885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49">
            <a:extLst>
              <a:ext uri="{FF2B5EF4-FFF2-40B4-BE49-F238E27FC236}">
                <a16:creationId xmlns:a16="http://schemas.microsoft.com/office/drawing/2014/main" id="{2AAED30D-B966-A2DC-1D0C-DBB2EB685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248" y="491746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" name="直接箭头连接符 268">
            <a:extLst>
              <a:ext uri="{FF2B5EF4-FFF2-40B4-BE49-F238E27FC236}">
                <a16:creationId xmlns:a16="http://schemas.microsoft.com/office/drawing/2014/main" id="{ADD7294F-475D-9C69-AE70-797A09F21570}"/>
              </a:ext>
            </a:extLst>
          </p:cNvPr>
          <p:cNvCxnSpPr/>
          <p:nvPr/>
        </p:nvCxnSpPr>
        <p:spPr>
          <a:xfrm>
            <a:off x="3026022" y="4926885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49">
            <a:extLst>
              <a:ext uri="{FF2B5EF4-FFF2-40B4-BE49-F238E27FC236}">
                <a16:creationId xmlns:a16="http://schemas.microsoft.com/office/drawing/2014/main" id="{C64E19BE-B354-1583-C37F-5F5673593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915" y="4913021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" name="直接箭头连接符 270">
            <a:extLst>
              <a:ext uri="{FF2B5EF4-FFF2-40B4-BE49-F238E27FC236}">
                <a16:creationId xmlns:a16="http://schemas.microsoft.com/office/drawing/2014/main" id="{B58E64AA-28D4-7BE2-6621-B05331E0BDE9}"/>
              </a:ext>
            </a:extLst>
          </p:cNvPr>
          <p:cNvCxnSpPr/>
          <p:nvPr/>
        </p:nvCxnSpPr>
        <p:spPr>
          <a:xfrm flipV="1">
            <a:off x="3941646" y="5223938"/>
            <a:ext cx="0" cy="1059859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71">
            <a:extLst>
              <a:ext uri="{FF2B5EF4-FFF2-40B4-BE49-F238E27FC236}">
                <a16:creationId xmlns:a16="http://schemas.microsoft.com/office/drawing/2014/main" id="{BF9113E1-F32A-3FE1-6508-37C7D45AE500}"/>
              </a:ext>
            </a:extLst>
          </p:cNvPr>
          <p:cNvCxnSpPr/>
          <p:nvPr/>
        </p:nvCxnSpPr>
        <p:spPr>
          <a:xfrm>
            <a:off x="9663665" y="4629834"/>
            <a:ext cx="0" cy="165396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272">
            <a:extLst>
              <a:ext uri="{FF2B5EF4-FFF2-40B4-BE49-F238E27FC236}">
                <a16:creationId xmlns:a16="http://schemas.microsoft.com/office/drawing/2014/main" id="{9CE1D053-BC62-6B2D-2C82-6581D1EA0278}"/>
              </a:ext>
            </a:extLst>
          </p:cNvPr>
          <p:cNvCxnSpPr/>
          <p:nvPr/>
        </p:nvCxnSpPr>
        <p:spPr>
          <a:xfrm flipV="1">
            <a:off x="9172666" y="4606118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A59151-1CFA-0BEE-7626-A2AE836DEA80}"/>
              </a:ext>
            </a:extLst>
          </p:cNvPr>
          <p:cNvGrpSpPr/>
          <p:nvPr/>
        </p:nvGrpSpPr>
        <p:grpSpPr>
          <a:xfrm>
            <a:off x="2419077" y="2380510"/>
            <a:ext cx="2363045" cy="3867511"/>
            <a:chOff x="2374973" y="2136912"/>
            <a:chExt cx="2434291" cy="3984118"/>
          </a:xfrm>
          <a:effectLst/>
        </p:grpSpPr>
        <p:cxnSp>
          <p:nvCxnSpPr>
            <p:cNvPr id="21" name="直接连接符 274">
              <a:extLst>
                <a:ext uri="{FF2B5EF4-FFF2-40B4-BE49-F238E27FC236}">
                  <a16:creationId xmlns:a16="http://schemas.microsoft.com/office/drawing/2014/main" id="{19DB68DA-C0CD-A115-4C50-C0125EB46EA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75">
              <a:extLst>
                <a:ext uri="{FF2B5EF4-FFF2-40B4-BE49-F238E27FC236}">
                  <a16:creationId xmlns:a16="http://schemas.microsoft.com/office/drawing/2014/main" id="{B41F312A-3F38-B42D-26E0-9F85FB176E44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76">
              <a:extLst>
                <a:ext uri="{FF2B5EF4-FFF2-40B4-BE49-F238E27FC236}">
                  <a16:creationId xmlns:a16="http://schemas.microsoft.com/office/drawing/2014/main" id="{2E23D29C-4233-6BA4-B1B0-F9CE69AF96A7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 23">
            <a:extLst>
              <a:ext uri="{FF2B5EF4-FFF2-40B4-BE49-F238E27FC236}">
                <a16:creationId xmlns:a16="http://schemas.microsoft.com/office/drawing/2014/main" id="{B172E658-94D3-36F5-2BB1-6C1DFF9960E3}"/>
              </a:ext>
            </a:extLst>
          </p:cNvPr>
          <p:cNvSpPr/>
          <p:nvPr/>
        </p:nvSpPr>
        <p:spPr>
          <a:xfrm>
            <a:off x="3217968" y="2836136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25" name="等腰三角形 278">
            <a:extLst>
              <a:ext uri="{FF2B5EF4-FFF2-40B4-BE49-F238E27FC236}">
                <a16:creationId xmlns:a16="http://schemas.microsoft.com/office/drawing/2014/main" id="{0A325D79-9E13-9515-52E3-81496B1F9750}"/>
              </a:ext>
            </a:extLst>
          </p:cNvPr>
          <p:cNvSpPr/>
          <p:nvPr/>
        </p:nvSpPr>
        <p:spPr>
          <a:xfrm rot="10800000">
            <a:off x="9068498" y="3237019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74" name="Text Box 49">
            <a:extLst>
              <a:ext uri="{FF2B5EF4-FFF2-40B4-BE49-F238E27FC236}">
                <a16:creationId xmlns:a16="http://schemas.microsoft.com/office/drawing/2014/main" id="{295FC424-1C80-2049-CA85-48E488BA3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5374" y="2837743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7" name="直接箭头连接符 280">
            <a:extLst>
              <a:ext uri="{FF2B5EF4-FFF2-40B4-BE49-F238E27FC236}">
                <a16:creationId xmlns:a16="http://schemas.microsoft.com/office/drawing/2014/main" id="{2C3D582C-1927-3FFA-928B-EB5BA98FDC58}"/>
              </a:ext>
            </a:extLst>
          </p:cNvPr>
          <p:cNvCxnSpPr/>
          <p:nvPr/>
        </p:nvCxnSpPr>
        <p:spPr>
          <a:xfrm>
            <a:off x="9185745" y="2930668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137BCB3E-1330-B544-AB1F-1372FC669557}"/>
              </a:ext>
            </a:extLst>
          </p:cNvPr>
          <p:cNvSpPr txBox="1"/>
          <p:nvPr/>
        </p:nvSpPr>
        <p:spPr>
          <a:xfrm>
            <a:off x="6858021" y="4850778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79" name="直接箭头连接符 282">
            <a:extLst>
              <a:ext uri="{FF2B5EF4-FFF2-40B4-BE49-F238E27FC236}">
                <a16:creationId xmlns:a16="http://schemas.microsoft.com/office/drawing/2014/main" id="{6D57A353-042E-F9A8-FA8A-64F0C32FAFC8}"/>
              </a:ext>
            </a:extLst>
          </p:cNvPr>
          <p:cNvCxnSpPr/>
          <p:nvPr/>
        </p:nvCxnSpPr>
        <p:spPr>
          <a:xfrm flipH="1">
            <a:off x="5775303" y="3237018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 Box 49">
            <a:extLst>
              <a:ext uri="{FF2B5EF4-FFF2-40B4-BE49-F238E27FC236}">
                <a16:creationId xmlns:a16="http://schemas.microsoft.com/office/drawing/2014/main" id="{C243E1FF-1BFA-54F3-B3A2-74987DF28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395" y="331652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IB2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2" name="直接箭头连接符 285">
            <a:extLst>
              <a:ext uri="{FF2B5EF4-FFF2-40B4-BE49-F238E27FC236}">
                <a16:creationId xmlns:a16="http://schemas.microsoft.com/office/drawing/2014/main" id="{3F99E6B8-8269-A8E8-512B-34D3CCF55C00}"/>
              </a:ext>
            </a:extLst>
          </p:cNvPr>
          <p:cNvCxnSpPr/>
          <p:nvPr/>
        </p:nvCxnSpPr>
        <p:spPr>
          <a:xfrm>
            <a:off x="7725743" y="378321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接箭头连接符 286">
            <a:extLst>
              <a:ext uri="{FF2B5EF4-FFF2-40B4-BE49-F238E27FC236}">
                <a16:creationId xmlns:a16="http://schemas.microsoft.com/office/drawing/2014/main" id="{0E1FA2AE-0D88-2160-7B1C-36D2C6AD0F1A}"/>
              </a:ext>
            </a:extLst>
          </p:cNvPr>
          <p:cNvCxnSpPr/>
          <p:nvPr/>
        </p:nvCxnSpPr>
        <p:spPr>
          <a:xfrm flipH="1">
            <a:off x="10005036" y="389618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 Box 49">
            <a:extLst>
              <a:ext uri="{FF2B5EF4-FFF2-40B4-BE49-F238E27FC236}">
                <a16:creationId xmlns:a16="http://schemas.microsoft.com/office/drawing/2014/main" id="{F2112C50-BE49-53F8-DD3E-288CB6B7C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037" y="3976505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IB1R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" name="直接箭头连接符 288">
            <a:extLst>
              <a:ext uri="{FF2B5EF4-FFF2-40B4-BE49-F238E27FC236}">
                <a16:creationId xmlns:a16="http://schemas.microsoft.com/office/drawing/2014/main" id="{6585EB92-3189-EC71-72C5-21B035AF371D}"/>
              </a:ext>
            </a:extLst>
          </p:cNvPr>
          <p:cNvCxnSpPr/>
          <p:nvPr/>
        </p:nvCxnSpPr>
        <p:spPr>
          <a:xfrm>
            <a:off x="7725743" y="4056310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Text Box 49">
            <a:extLst>
              <a:ext uri="{FF2B5EF4-FFF2-40B4-BE49-F238E27FC236}">
                <a16:creationId xmlns:a16="http://schemas.microsoft.com/office/drawing/2014/main" id="{65927D75-EAC7-161B-6993-07882F9C8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395" y="413263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IB1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9A54F62-A024-7171-1ED6-6A336174A7B2}"/>
              </a:ext>
            </a:extLst>
          </p:cNvPr>
          <p:cNvSpPr txBox="1"/>
          <p:nvPr/>
        </p:nvSpPr>
        <p:spPr>
          <a:xfrm>
            <a:off x="6883701" y="5787707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B98D276-A27F-4CAF-A3B9-8EA2F732F47C}"/>
              </a:ext>
            </a:extLst>
          </p:cNvPr>
          <p:cNvGrpSpPr/>
          <p:nvPr/>
        </p:nvGrpSpPr>
        <p:grpSpPr>
          <a:xfrm>
            <a:off x="5767424" y="3913053"/>
            <a:ext cx="2875350" cy="1419997"/>
            <a:chOff x="6262113" y="3753265"/>
            <a:chExt cx="2759551" cy="1497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9" name="直接箭头连接符 292">
              <a:extLst>
                <a:ext uri="{FF2B5EF4-FFF2-40B4-BE49-F238E27FC236}">
                  <a16:creationId xmlns:a16="http://schemas.microsoft.com/office/drawing/2014/main" id="{8CCEFB3F-22ED-0285-F4E7-420D5513975D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293">
              <a:extLst>
                <a:ext uri="{FF2B5EF4-FFF2-40B4-BE49-F238E27FC236}">
                  <a16:creationId xmlns:a16="http://schemas.microsoft.com/office/drawing/2014/main" id="{68B7ABEF-866E-77B7-A841-7C11693F6C5F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chemeClr val="accent3">
                  <a:lumMod val="40000"/>
                  <a:lumOff val="6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294">
              <a:extLst>
                <a:ext uri="{FF2B5EF4-FFF2-40B4-BE49-F238E27FC236}">
                  <a16:creationId xmlns:a16="http://schemas.microsoft.com/office/drawing/2014/main" id="{6E9C2C1A-539D-9B04-A4E6-343353CDC5DC}"/>
                </a:ext>
              </a:extLst>
            </p:cNvPr>
            <p:cNvCxnSpPr/>
            <p:nvPr/>
          </p:nvCxnSpPr>
          <p:spPr>
            <a:xfrm flipV="1">
              <a:off x="9021663" y="4552035"/>
              <a:ext cx="0" cy="698882"/>
            </a:xfrm>
            <a:prstGeom prst="straightConnector1">
              <a:avLst/>
            </a:prstGeom>
            <a:ln w="92075" cap="sq">
              <a:solidFill>
                <a:schemeClr val="accent3">
                  <a:lumMod val="40000"/>
                  <a:lumOff val="6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接箭头连接符 295">
            <a:extLst>
              <a:ext uri="{FF2B5EF4-FFF2-40B4-BE49-F238E27FC236}">
                <a16:creationId xmlns:a16="http://schemas.microsoft.com/office/drawing/2014/main" id="{D2E75FF3-46F2-DCEF-9ED4-5564640DFD9B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1B5D25C-B9D5-12FB-46D5-40971480F64A}"/>
              </a:ext>
            </a:extLst>
          </p:cNvPr>
          <p:cNvGrpSpPr/>
          <p:nvPr/>
        </p:nvGrpSpPr>
        <p:grpSpPr>
          <a:xfrm>
            <a:off x="3724565" y="3488207"/>
            <a:ext cx="2233488" cy="477497"/>
            <a:chOff x="3791658" y="3236820"/>
            <a:chExt cx="2355631" cy="503611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40CF2E9-7171-57A2-17D0-D33B1407F446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34B6CA6-A3A9-6510-5534-29600E34B2E6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C17EDE6-7721-6DE3-53CD-9FB4F82CEC41}"/>
              </a:ext>
            </a:extLst>
          </p:cNvPr>
          <p:cNvGrpSpPr/>
          <p:nvPr/>
        </p:nvGrpSpPr>
        <p:grpSpPr>
          <a:xfrm>
            <a:off x="4401960" y="4917469"/>
            <a:ext cx="1318281" cy="312944"/>
            <a:chOff x="4548930" y="4812611"/>
            <a:chExt cx="1390375" cy="330058"/>
          </a:xfrm>
        </p:grpSpPr>
        <p:cxnSp>
          <p:nvCxnSpPr>
            <p:cNvPr id="97" name="直接箭头连接符 302">
              <a:extLst>
                <a:ext uri="{FF2B5EF4-FFF2-40B4-BE49-F238E27FC236}">
                  <a16:creationId xmlns:a16="http://schemas.microsoft.com/office/drawing/2014/main" id="{524B2DA1-5B91-FCF6-0E55-94416E1EA7A1}"/>
                </a:ext>
              </a:extLst>
            </p:cNvPr>
            <p:cNvCxnSpPr/>
            <p:nvPr/>
          </p:nvCxnSpPr>
          <p:spPr>
            <a:xfrm flipH="1">
              <a:off x="4548930" y="4822542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Text Box 49">
              <a:extLst>
                <a:ext uri="{FF2B5EF4-FFF2-40B4-BE49-F238E27FC236}">
                  <a16:creationId xmlns:a16="http://schemas.microsoft.com/office/drawing/2014/main" id="{88F4FE35-5C3B-4C8C-4D89-229BF2A03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851" y="4812611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99" name="直接箭头连接符 304">
            <a:extLst>
              <a:ext uri="{FF2B5EF4-FFF2-40B4-BE49-F238E27FC236}">
                <a16:creationId xmlns:a16="http://schemas.microsoft.com/office/drawing/2014/main" id="{40E00852-8BBF-98A5-0C61-648EEC763169}"/>
              </a:ext>
            </a:extLst>
          </p:cNvPr>
          <p:cNvCxnSpPr/>
          <p:nvPr/>
        </p:nvCxnSpPr>
        <p:spPr>
          <a:xfrm flipV="1">
            <a:off x="3941646" y="5223938"/>
            <a:ext cx="0" cy="1059859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305">
            <a:extLst>
              <a:ext uri="{FF2B5EF4-FFF2-40B4-BE49-F238E27FC236}">
                <a16:creationId xmlns:a16="http://schemas.microsoft.com/office/drawing/2014/main" id="{20D1F45E-9B3F-5553-42A2-9A882872006A}"/>
              </a:ext>
            </a:extLst>
          </p:cNvPr>
          <p:cNvCxnSpPr/>
          <p:nvPr/>
        </p:nvCxnSpPr>
        <p:spPr>
          <a:xfrm flipV="1">
            <a:off x="9172666" y="4606117"/>
            <a:ext cx="0" cy="1641903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1B8F1B2-9004-9566-73E6-2880F00DC6AF}"/>
              </a:ext>
            </a:extLst>
          </p:cNvPr>
          <p:cNvGrpSpPr/>
          <p:nvPr/>
        </p:nvGrpSpPr>
        <p:grpSpPr>
          <a:xfrm>
            <a:off x="7368395" y="4056310"/>
            <a:ext cx="1196993" cy="389273"/>
            <a:chOff x="7677592" y="3904357"/>
            <a:chExt cx="1262454" cy="410561"/>
          </a:xfrm>
        </p:grpSpPr>
        <p:cxnSp>
          <p:nvCxnSpPr>
            <p:cNvPr id="102" name="直接箭头连接符 307">
              <a:extLst>
                <a:ext uri="{FF2B5EF4-FFF2-40B4-BE49-F238E27FC236}">
                  <a16:creationId xmlns:a16="http://schemas.microsoft.com/office/drawing/2014/main" id="{A3F2B717-13D7-6C3B-0CB1-21A4536FAF91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07BAFD3D-2218-2C4C-9778-C86417C4C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04" name="直接箭头连接符 309">
            <a:extLst>
              <a:ext uri="{FF2B5EF4-FFF2-40B4-BE49-F238E27FC236}">
                <a16:creationId xmlns:a16="http://schemas.microsoft.com/office/drawing/2014/main" id="{C1F51BAB-F453-F227-A54B-F857E033D730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57C5D9E7-7DD3-1666-7BE8-7D4918369A4E}"/>
              </a:ext>
            </a:extLst>
          </p:cNvPr>
          <p:cNvSpPr/>
          <p:nvPr/>
        </p:nvSpPr>
        <p:spPr>
          <a:xfrm>
            <a:off x="2815266" y="4529642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E253881-FD33-0DDE-3040-98253F659D2F}"/>
              </a:ext>
            </a:extLst>
          </p:cNvPr>
          <p:cNvSpPr/>
          <p:nvPr/>
        </p:nvSpPr>
        <p:spPr>
          <a:xfrm>
            <a:off x="8461899" y="5606850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8183F0F-4180-6156-5E46-D65626FC9F3D}"/>
              </a:ext>
            </a:extLst>
          </p:cNvPr>
          <p:cNvSpPr/>
          <p:nvPr/>
        </p:nvSpPr>
        <p:spPr>
          <a:xfrm>
            <a:off x="4025248" y="5611007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08" name="Text Box 49">
            <a:extLst>
              <a:ext uri="{FF2B5EF4-FFF2-40B4-BE49-F238E27FC236}">
                <a16:creationId xmlns:a16="http://schemas.microsoft.com/office/drawing/2014/main" id="{386D862F-B8C7-260A-672F-DBB9695DC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915" y="49010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09" name="直接箭头连接符 314">
            <a:extLst>
              <a:ext uri="{FF2B5EF4-FFF2-40B4-BE49-F238E27FC236}">
                <a16:creationId xmlns:a16="http://schemas.microsoft.com/office/drawing/2014/main" id="{2513C025-8FAF-B9F4-3936-F7D1FB8AC9D7}"/>
              </a:ext>
            </a:extLst>
          </p:cNvPr>
          <p:cNvCxnSpPr/>
          <p:nvPr/>
        </p:nvCxnSpPr>
        <p:spPr>
          <a:xfrm flipV="1">
            <a:off x="3941646" y="3899558"/>
            <a:ext cx="0" cy="728592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3CD5024-019A-1A4C-EC6D-0241D08D97D8}"/>
              </a:ext>
            </a:extLst>
          </p:cNvPr>
          <p:cNvGrpSpPr/>
          <p:nvPr/>
        </p:nvGrpSpPr>
        <p:grpSpPr>
          <a:xfrm>
            <a:off x="3422103" y="4629834"/>
            <a:ext cx="979856" cy="594102"/>
            <a:chOff x="2828975" y="4455551"/>
            <a:chExt cx="1495040" cy="626592"/>
          </a:xfrm>
          <a:solidFill>
            <a:srgbClr val="FF6600"/>
          </a:solidFill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8225D58-C46C-3FA7-7CF1-52183E283B84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12" name="等腰三角形 317">
              <a:extLst>
                <a:ext uri="{FF2B5EF4-FFF2-40B4-BE49-F238E27FC236}">
                  <a16:creationId xmlns:a16="http://schemas.microsoft.com/office/drawing/2014/main" id="{D7090A40-29BF-AB65-175B-A96A4550919F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13" name="直接箭头连接符 318">
            <a:extLst>
              <a:ext uri="{FF2B5EF4-FFF2-40B4-BE49-F238E27FC236}">
                <a16:creationId xmlns:a16="http://schemas.microsoft.com/office/drawing/2014/main" id="{BE54D5F6-900D-B3C5-4309-CCACE3F7B11E}"/>
              </a:ext>
            </a:extLst>
          </p:cNvPr>
          <p:cNvCxnSpPr/>
          <p:nvPr/>
        </p:nvCxnSpPr>
        <p:spPr>
          <a:xfrm>
            <a:off x="9663512" y="4627108"/>
            <a:ext cx="0" cy="1653963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F5B4032-2209-87B7-1538-24D6C669B485}"/>
              </a:ext>
            </a:extLst>
          </p:cNvPr>
          <p:cNvGrpSpPr/>
          <p:nvPr/>
        </p:nvGrpSpPr>
        <p:grpSpPr>
          <a:xfrm>
            <a:off x="2419505" y="2383760"/>
            <a:ext cx="2363042" cy="3875276"/>
            <a:chOff x="2374973" y="2136912"/>
            <a:chExt cx="2434291" cy="3992118"/>
          </a:xfrm>
          <a:effectLst/>
        </p:grpSpPr>
        <p:cxnSp>
          <p:nvCxnSpPr>
            <p:cNvPr id="115" name="直接连接符 320">
              <a:extLst>
                <a:ext uri="{FF2B5EF4-FFF2-40B4-BE49-F238E27FC236}">
                  <a16:creationId xmlns:a16="http://schemas.microsoft.com/office/drawing/2014/main" id="{D5CE5621-CD5C-1FFD-80C5-32F2F5F11E33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321">
              <a:extLst>
                <a:ext uri="{FF2B5EF4-FFF2-40B4-BE49-F238E27FC236}">
                  <a16:creationId xmlns:a16="http://schemas.microsoft.com/office/drawing/2014/main" id="{66EEF463-A638-700E-4295-9B1507D91DD4}"/>
                </a:ext>
              </a:extLst>
            </p:cNvPr>
            <p:cNvCxnSpPr/>
            <p:nvPr/>
          </p:nvCxnSpPr>
          <p:spPr>
            <a:xfrm flipV="1">
              <a:off x="4809264" y="2136913"/>
              <a:ext cx="0" cy="480542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322">
              <a:extLst>
                <a:ext uri="{FF2B5EF4-FFF2-40B4-BE49-F238E27FC236}">
                  <a16:creationId xmlns:a16="http://schemas.microsoft.com/office/drawing/2014/main" id="{151636DE-917E-1117-82EB-E6C5F0D3CFF1}"/>
                </a:ext>
              </a:extLst>
            </p:cNvPr>
            <p:cNvCxnSpPr/>
            <p:nvPr/>
          </p:nvCxnSpPr>
          <p:spPr>
            <a:xfrm>
              <a:off x="2375196" y="2144912"/>
              <a:ext cx="0" cy="3984118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任意多边形 110">
            <a:extLst>
              <a:ext uri="{FF2B5EF4-FFF2-40B4-BE49-F238E27FC236}">
                <a16:creationId xmlns:a16="http://schemas.microsoft.com/office/drawing/2014/main" id="{1C6319DA-58F4-1DE0-74D8-F199A4736D0B}"/>
              </a:ext>
            </a:extLst>
          </p:cNvPr>
          <p:cNvSpPr/>
          <p:nvPr/>
        </p:nvSpPr>
        <p:spPr>
          <a:xfrm>
            <a:off x="3234046" y="2836135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69417C03-A930-1940-2F43-8FC2314D1B8B}"/>
              </a:ext>
            </a:extLst>
          </p:cNvPr>
          <p:cNvGrpSpPr/>
          <p:nvPr/>
        </p:nvGrpSpPr>
        <p:grpSpPr>
          <a:xfrm>
            <a:off x="7368395" y="3316523"/>
            <a:ext cx="1196993" cy="466691"/>
            <a:chOff x="7677592" y="3124112"/>
            <a:chExt cx="1262454" cy="492213"/>
          </a:xfrm>
        </p:grpSpPr>
        <p:sp>
          <p:nvSpPr>
            <p:cNvPr id="123" name="Text Box 49">
              <a:extLst>
                <a:ext uri="{FF2B5EF4-FFF2-40B4-BE49-F238E27FC236}">
                  <a16:creationId xmlns:a16="http://schemas.microsoft.com/office/drawing/2014/main" id="{858E6D55-4115-2892-4EEC-4CC8F94B3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4" name="直接箭头连接符 329">
              <a:extLst>
                <a:ext uri="{FF2B5EF4-FFF2-40B4-BE49-F238E27FC236}">
                  <a16:creationId xmlns:a16="http://schemas.microsoft.com/office/drawing/2014/main" id="{721C5DFE-EDAF-84C1-2522-6224085431BD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E75EE579-0E6F-BECF-D607-073B62FCE512}"/>
              </a:ext>
            </a:extLst>
          </p:cNvPr>
          <p:cNvGrpSpPr/>
          <p:nvPr/>
        </p:nvGrpSpPr>
        <p:grpSpPr>
          <a:xfrm>
            <a:off x="10005031" y="3896182"/>
            <a:ext cx="1196995" cy="393268"/>
            <a:chOff x="10458425" y="3735471"/>
            <a:chExt cx="1262457" cy="414775"/>
          </a:xfrm>
        </p:grpSpPr>
        <p:cxnSp>
          <p:nvCxnSpPr>
            <p:cNvPr id="126" name="直接箭头连接符 331">
              <a:extLst>
                <a:ext uri="{FF2B5EF4-FFF2-40B4-BE49-F238E27FC236}">
                  <a16:creationId xmlns:a16="http://schemas.microsoft.com/office/drawing/2014/main" id="{00CF8923-3551-29CA-317D-79FCD44649B5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" name="Text Box 49">
              <a:extLst>
                <a:ext uri="{FF2B5EF4-FFF2-40B4-BE49-F238E27FC236}">
                  <a16:creationId xmlns:a16="http://schemas.microsoft.com/office/drawing/2014/main" id="{8603A028-D29B-37F7-808E-918B9CD2C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8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IB1R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8" name="直接箭头连接符 333">
            <a:extLst>
              <a:ext uri="{FF2B5EF4-FFF2-40B4-BE49-F238E27FC236}">
                <a16:creationId xmlns:a16="http://schemas.microsoft.com/office/drawing/2014/main" id="{24FD1E1E-7968-0E55-49DB-F11C7F542E2A}"/>
              </a:ext>
            </a:extLst>
          </p:cNvPr>
          <p:cNvCxnSpPr/>
          <p:nvPr/>
        </p:nvCxnSpPr>
        <p:spPr>
          <a:xfrm flipV="1">
            <a:off x="5773614" y="3949390"/>
            <a:ext cx="0" cy="1419996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334">
            <a:extLst>
              <a:ext uri="{FF2B5EF4-FFF2-40B4-BE49-F238E27FC236}">
                <a16:creationId xmlns:a16="http://schemas.microsoft.com/office/drawing/2014/main" id="{E917E6DB-1772-3B58-CF02-759055CFA45F}"/>
              </a:ext>
            </a:extLst>
          </p:cNvPr>
          <p:cNvCxnSpPr/>
          <p:nvPr/>
        </p:nvCxnSpPr>
        <p:spPr>
          <a:xfrm flipH="1">
            <a:off x="5775303" y="5333049"/>
            <a:ext cx="2867471" cy="0"/>
          </a:xfrm>
          <a:prstGeom prst="straightConnector1">
            <a:avLst/>
          </a:prstGeom>
          <a:ln w="92075" cap="sq">
            <a:solidFill>
              <a:srgbClr val="00B05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335">
            <a:extLst>
              <a:ext uri="{FF2B5EF4-FFF2-40B4-BE49-F238E27FC236}">
                <a16:creationId xmlns:a16="http://schemas.microsoft.com/office/drawing/2014/main" id="{3D1ED754-CF45-2A5A-7E1D-B1DE8A47978A}"/>
              </a:ext>
            </a:extLst>
          </p:cNvPr>
          <p:cNvCxnSpPr/>
          <p:nvPr/>
        </p:nvCxnSpPr>
        <p:spPr>
          <a:xfrm flipV="1">
            <a:off x="8642773" y="4670405"/>
            <a:ext cx="0" cy="662644"/>
          </a:xfrm>
          <a:prstGeom prst="straightConnector1">
            <a:avLst/>
          </a:prstGeom>
          <a:ln w="92075" cap="sq">
            <a:solidFill>
              <a:srgbClr val="00B05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336">
            <a:extLst>
              <a:ext uri="{FF2B5EF4-FFF2-40B4-BE49-F238E27FC236}">
                <a16:creationId xmlns:a16="http://schemas.microsoft.com/office/drawing/2014/main" id="{FF16DBAB-6549-3B4C-6FE4-4DD6A6AE4FFF}"/>
              </a:ext>
            </a:extLst>
          </p:cNvPr>
          <p:cNvCxnSpPr/>
          <p:nvPr/>
        </p:nvCxnSpPr>
        <p:spPr>
          <a:xfrm>
            <a:off x="1895881" y="6309360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8362D711-710F-DA42-3851-757E32FC5902}"/>
              </a:ext>
            </a:extLst>
          </p:cNvPr>
          <p:cNvSpPr/>
          <p:nvPr/>
        </p:nvSpPr>
        <p:spPr>
          <a:xfrm>
            <a:off x="5828747" y="4369954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667D879-3EFE-5F6D-AF0A-A87527E9612C}"/>
              </a:ext>
            </a:extLst>
          </p:cNvPr>
          <p:cNvSpPr/>
          <p:nvPr/>
        </p:nvSpPr>
        <p:spPr>
          <a:xfrm>
            <a:off x="2856931" y="2565976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E6212872-3F0B-9A79-5352-06583AC3D426}"/>
              </a:ext>
            </a:extLst>
          </p:cNvPr>
          <p:cNvSpPr/>
          <p:nvPr/>
        </p:nvSpPr>
        <p:spPr>
          <a:xfrm>
            <a:off x="9822904" y="5101745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6637CF6A-3649-38A0-679D-81E983FAB744}"/>
              </a:ext>
            </a:extLst>
          </p:cNvPr>
          <p:cNvGrpSpPr/>
          <p:nvPr/>
        </p:nvGrpSpPr>
        <p:grpSpPr>
          <a:xfrm>
            <a:off x="8371804" y="3251716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440CD95-74B4-5C54-3199-7A610BBDFA1D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37" name="等腰三角形 342">
              <a:extLst>
                <a:ext uri="{FF2B5EF4-FFF2-40B4-BE49-F238E27FC236}">
                  <a16:creationId xmlns:a16="http://schemas.microsoft.com/office/drawing/2014/main" id="{46166CCC-814F-F9E7-462C-76C37962452B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25B244A4-A30B-175A-1274-D688370C5EDE}"/>
              </a:ext>
            </a:extLst>
          </p:cNvPr>
          <p:cNvSpPr/>
          <p:nvPr/>
        </p:nvSpPr>
        <p:spPr>
          <a:xfrm>
            <a:off x="8554942" y="2819890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139" name="TextBox 24">
            <a:extLst>
              <a:ext uri="{FF2B5EF4-FFF2-40B4-BE49-F238E27FC236}">
                <a16:creationId xmlns:a16="http://schemas.microsoft.com/office/drawing/2014/main" id="{AA6C9388-57D7-1A62-5474-2373F453B912}"/>
              </a:ext>
            </a:extLst>
          </p:cNvPr>
          <p:cNvSpPr txBox="1"/>
          <p:nvPr/>
        </p:nvSpPr>
        <p:spPr>
          <a:xfrm>
            <a:off x="4148849" y="6371619"/>
            <a:ext cx="427419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双总线，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40" name="Text Box 49">
            <a:extLst>
              <a:ext uri="{FF2B5EF4-FFF2-40B4-BE49-F238E27FC236}">
                <a16:creationId xmlns:a16="http://schemas.microsoft.com/office/drawing/2014/main" id="{CD0EE56C-9EF4-F895-F2A7-2AE7DA7BF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073" y="2842184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EBBA0C6F-5F76-A308-04E8-EABD6F523C6B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双总线结构的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21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4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18" grpId="0" animBg="1"/>
      <p:bldP spid="132" grpId="0"/>
      <p:bldP spid="133" grpId="0"/>
      <p:bldP spid="134" grpId="0"/>
      <p:bldP spid="138" grpId="0"/>
      <p:bldP spid="139" grpId="0"/>
      <p:bldP spid="1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49">
            <a:extLst>
              <a:ext uri="{FF2B5EF4-FFF2-40B4-BE49-F238E27FC236}">
                <a16:creationId xmlns:a16="http://schemas.microsoft.com/office/drawing/2014/main" id="{24E2FD2E-A49A-DC65-C061-C1ECEEA82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503" y="2959567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ALUOP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F5FA85C-460A-D6AD-0A14-9712E74F3942}"/>
              </a:ext>
            </a:extLst>
          </p:cNvPr>
          <p:cNvGrpSpPr/>
          <p:nvPr/>
        </p:nvGrpSpPr>
        <p:grpSpPr>
          <a:xfrm>
            <a:off x="5622903" y="2959567"/>
            <a:ext cx="1816593" cy="312944"/>
            <a:chOff x="5997378" y="2833168"/>
            <a:chExt cx="1915938" cy="330058"/>
          </a:xfrm>
        </p:grpSpPr>
        <p:cxnSp>
          <p:nvCxnSpPr>
            <p:cNvPr id="102" name="直接箭头连接符 135">
              <a:extLst>
                <a:ext uri="{FF2B5EF4-FFF2-40B4-BE49-F238E27FC236}">
                  <a16:creationId xmlns:a16="http://schemas.microsoft.com/office/drawing/2014/main" id="{9E966BB6-036F-A4E4-EFD3-AE58C7BE75B6}"/>
                </a:ext>
              </a:extLst>
            </p:cNvPr>
            <p:cNvCxnSpPr/>
            <p:nvPr/>
          </p:nvCxnSpPr>
          <p:spPr>
            <a:xfrm flipH="1">
              <a:off x="5997378" y="3040260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222E5854-ABF3-835C-D97A-DFE96FA9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862" y="283316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双总线结构的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C05714-55AE-F3C0-F1EC-F3E59B07A44C}"/>
              </a:ext>
            </a:extLst>
          </p:cNvPr>
          <p:cNvSpPr>
            <a:spLocks/>
          </p:cNvSpPr>
          <p:nvPr/>
        </p:nvSpPr>
        <p:spPr>
          <a:xfrm>
            <a:off x="8214054" y="3155922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cxnSp>
        <p:nvCxnSpPr>
          <p:cNvPr id="8" name="直接箭头连接符 90">
            <a:extLst>
              <a:ext uri="{FF2B5EF4-FFF2-40B4-BE49-F238E27FC236}">
                <a16:creationId xmlns:a16="http://schemas.microsoft.com/office/drawing/2014/main" id="{F6C8888E-D040-A335-0708-7097EAB62C18}"/>
              </a:ext>
            </a:extLst>
          </p:cNvPr>
          <p:cNvCxnSpPr/>
          <p:nvPr/>
        </p:nvCxnSpPr>
        <p:spPr>
          <a:xfrm flipV="1">
            <a:off x="3789246" y="3879906"/>
            <a:ext cx="0" cy="2322794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91">
            <a:extLst>
              <a:ext uri="{FF2B5EF4-FFF2-40B4-BE49-F238E27FC236}">
                <a16:creationId xmlns:a16="http://schemas.microsoft.com/office/drawing/2014/main" id="{6F62C9BD-AF2F-94D6-F12D-1FA8C6A15047}"/>
              </a:ext>
            </a:extLst>
          </p:cNvPr>
          <p:cNvCxnSpPr/>
          <p:nvPr/>
        </p:nvCxnSpPr>
        <p:spPr>
          <a:xfrm>
            <a:off x="9511265" y="4548737"/>
            <a:ext cx="0" cy="165396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2">
            <a:extLst>
              <a:ext uri="{FF2B5EF4-FFF2-40B4-BE49-F238E27FC236}">
                <a16:creationId xmlns:a16="http://schemas.microsoft.com/office/drawing/2014/main" id="{4C8D9C74-E874-1427-A439-502E3A962B3D}"/>
              </a:ext>
            </a:extLst>
          </p:cNvPr>
          <p:cNvCxnSpPr/>
          <p:nvPr/>
        </p:nvCxnSpPr>
        <p:spPr>
          <a:xfrm flipV="1">
            <a:off x="9018811" y="4525021"/>
            <a:ext cx="0" cy="1641903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1610E9-70AB-C9C4-8C90-3D18A6A7A90E}"/>
              </a:ext>
            </a:extLst>
          </p:cNvPr>
          <p:cNvGrpSpPr/>
          <p:nvPr/>
        </p:nvGrpSpPr>
        <p:grpSpPr>
          <a:xfrm>
            <a:off x="2266677" y="2319290"/>
            <a:ext cx="2363045" cy="2225607"/>
            <a:chOff x="2374973" y="2136912"/>
            <a:chExt cx="2434291" cy="3984118"/>
          </a:xfrm>
          <a:effectLst/>
        </p:grpSpPr>
        <p:cxnSp>
          <p:nvCxnSpPr>
            <p:cNvPr id="12" name="直接连接符 94">
              <a:extLst>
                <a:ext uri="{FF2B5EF4-FFF2-40B4-BE49-F238E27FC236}">
                  <a16:creationId xmlns:a16="http://schemas.microsoft.com/office/drawing/2014/main" id="{41F59899-6813-1808-9219-0AC7F9F65ECE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95">
              <a:extLst>
                <a:ext uri="{FF2B5EF4-FFF2-40B4-BE49-F238E27FC236}">
                  <a16:creationId xmlns:a16="http://schemas.microsoft.com/office/drawing/2014/main" id="{CEFE7172-4C48-81EB-1A3B-793AE19FBAAA}"/>
                </a:ext>
              </a:extLst>
            </p:cNvPr>
            <p:cNvCxnSpPr/>
            <p:nvPr/>
          </p:nvCxnSpPr>
          <p:spPr>
            <a:xfrm flipV="1">
              <a:off x="4809264" y="2136915"/>
              <a:ext cx="0" cy="815626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96">
              <a:extLst>
                <a:ext uri="{FF2B5EF4-FFF2-40B4-BE49-F238E27FC236}">
                  <a16:creationId xmlns:a16="http://schemas.microsoft.com/office/drawing/2014/main" id="{2C871CD2-2E6C-4A8C-2B9C-7FACAC339722}"/>
                </a:ext>
              </a:extLst>
            </p:cNvPr>
            <p:cNvCxnSpPr/>
            <p:nvPr/>
          </p:nvCxnSpPr>
          <p:spPr>
            <a:xfrm>
              <a:off x="2374973" y="2136912"/>
              <a:ext cx="0" cy="3984118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 23">
            <a:extLst>
              <a:ext uri="{FF2B5EF4-FFF2-40B4-BE49-F238E27FC236}">
                <a16:creationId xmlns:a16="http://schemas.microsoft.com/office/drawing/2014/main" id="{458B450D-6CF7-E194-22E6-C386528C1B92}"/>
              </a:ext>
            </a:extLst>
          </p:cNvPr>
          <p:cNvSpPr/>
          <p:nvPr/>
        </p:nvSpPr>
        <p:spPr>
          <a:xfrm>
            <a:off x="3065568" y="2755039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rgbClr val="ED7D31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6" name="等腰三角形 98">
            <a:extLst>
              <a:ext uri="{FF2B5EF4-FFF2-40B4-BE49-F238E27FC236}">
                <a16:creationId xmlns:a16="http://schemas.microsoft.com/office/drawing/2014/main" id="{4EE7D5B0-6AFE-1637-C3E9-3884536C8424}"/>
              </a:ext>
            </a:extLst>
          </p:cNvPr>
          <p:cNvSpPr/>
          <p:nvPr/>
        </p:nvSpPr>
        <p:spPr>
          <a:xfrm rot="10800000">
            <a:off x="8916098" y="3155922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B6FD668B-2D3B-CF0C-AA49-8F628F21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2974" y="27566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8" name="直接箭头连接符 100">
            <a:extLst>
              <a:ext uri="{FF2B5EF4-FFF2-40B4-BE49-F238E27FC236}">
                <a16:creationId xmlns:a16="http://schemas.microsoft.com/office/drawing/2014/main" id="{8ACA5C40-63A1-AD8E-2ECB-47FAA062D2F1}"/>
              </a:ext>
            </a:extLst>
          </p:cNvPr>
          <p:cNvCxnSpPr/>
          <p:nvPr/>
        </p:nvCxnSpPr>
        <p:spPr>
          <a:xfrm>
            <a:off x="9033345" y="2849571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D9FC2DE-69EF-D327-551C-7A9721FFD676}"/>
              </a:ext>
            </a:extLst>
          </p:cNvPr>
          <p:cNvSpPr txBox="1"/>
          <p:nvPr/>
        </p:nvSpPr>
        <p:spPr>
          <a:xfrm>
            <a:off x="6705621" y="4769681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21" name="直接箭头连接符 102">
            <a:extLst>
              <a:ext uri="{FF2B5EF4-FFF2-40B4-BE49-F238E27FC236}">
                <a16:creationId xmlns:a16="http://schemas.microsoft.com/office/drawing/2014/main" id="{682EE5EA-9A27-26C2-0A4D-EE44805CAD14}"/>
              </a:ext>
            </a:extLst>
          </p:cNvPr>
          <p:cNvCxnSpPr/>
          <p:nvPr/>
        </p:nvCxnSpPr>
        <p:spPr>
          <a:xfrm flipH="1">
            <a:off x="5622903" y="3155921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49">
            <a:extLst>
              <a:ext uri="{FF2B5EF4-FFF2-40B4-BE49-F238E27FC236}">
                <a16:creationId xmlns:a16="http://schemas.microsoft.com/office/drawing/2014/main" id="{0FA53743-A65F-D010-FC30-DFEA63FFB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995" y="3235425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IB2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4" name="直接箭头连接符 105">
            <a:extLst>
              <a:ext uri="{FF2B5EF4-FFF2-40B4-BE49-F238E27FC236}">
                <a16:creationId xmlns:a16="http://schemas.microsoft.com/office/drawing/2014/main" id="{B31EE88E-BBA6-1CAE-ED95-7F5DCC163642}"/>
              </a:ext>
            </a:extLst>
          </p:cNvPr>
          <p:cNvCxnSpPr/>
          <p:nvPr/>
        </p:nvCxnSpPr>
        <p:spPr>
          <a:xfrm>
            <a:off x="7573343" y="3702116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箭头连接符 106">
            <a:extLst>
              <a:ext uri="{FF2B5EF4-FFF2-40B4-BE49-F238E27FC236}">
                <a16:creationId xmlns:a16="http://schemas.microsoft.com/office/drawing/2014/main" id="{DBA0AD38-4FEE-1CFE-2805-B1D836198A0C}"/>
              </a:ext>
            </a:extLst>
          </p:cNvPr>
          <p:cNvCxnSpPr/>
          <p:nvPr/>
        </p:nvCxnSpPr>
        <p:spPr>
          <a:xfrm flipH="1">
            <a:off x="9852636" y="3815084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Text Box 49">
            <a:extLst>
              <a:ext uri="{FF2B5EF4-FFF2-40B4-BE49-F238E27FC236}">
                <a16:creationId xmlns:a16="http://schemas.microsoft.com/office/drawing/2014/main" id="{C529D6B4-31DA-18EF-CE5B-1ED8C675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637" y="3895408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IB1R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7" name="直接箭头连接符 108">
            <a:extLst>
              <a:ext uri="{FF2B5EF4-FFF2-40B4-BE49-F238E27FC236}">
                <a16:creationId xmlns:a16="http://schemas.microsoft.com/office/drawing/2014/main" id="{648D508F-8D59-8126-836A-99F666BAB442}"/>
              </a:ext>
            </a:extLst>
          </p:cNvPr>
          <p:cNvCxnSpPr/>
          <p:nvPr/>
        </p:nvCxnSpPr>
        <p:spPr>
          <a:xfrm>
            <a:off x="7573343" y="3975213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Text Box 49">
            <a:extLst>
              <a:ext uri="{FF2B5EF4-FFF2-40B4-BE49-F238E27FC236}">
                <a16:creationId xmlns:a16="http://schemas.microsoft.com/office/drawing/2014/main" id="{51D871D4-99DF-FD5A-E582-A12C42452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995" y="4051542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R</a:t>
            </a:r>
            <a:r>
              <a:rPr kumimoji="0" lang="en-US" altLang="zh-CN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i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IB1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53CB263-B4EE-2EF1-5265-14947FAFD765}"/>
              </a:ext>
            </a:extLst>
          </p:cNvPr>
          <p:cNvSpPr txBox="1"/>
          <p:nvPr/>
        </p:nvSpPr>
        <p:spPr>
          <a:xfrm>
            <a:off x="6731301" y="5706610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8ACBE50-8E83-3A66-0518-DD37B5900DCD}"/>
              </a:ext>
            </a:extLst>
          </p:cNvPr>
          <p:cNvGrpSpPr/>
          <p:nvPr/>
        </p:nvGrpSpPr>
        <p:grpSpPr>
          <a:xfrm>
            <a:off x="5615024" y="3831956"/>
            <a:ext cx="2875350" cy="1419997"/>
            <a:chOff x="6262113" y="3753265"/>
            <a:chExt cx="2759551" cy="1497653"/>
          </a:xfrm>
          <a:effectLst/>
        </p:grpSpPr>
        <p:cxnSp>
          <p:nvCxnSpPr>
            <p:cNvPr id="81" name="直接箭头连接符 112">
              <a:extLst>
                <a:ext uri="{FF2B5EF4-FFF2-40B4-BE49-F238E27FC236}">
                  <a16:creationId xmlns:a16="http://schemas.microsoft.com/office/drawing/2014/main" id="{39046421-0C4F-CEB3-2A36-3E714F2330F1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chemeClr val="bg2">
                  <a:lumMod val="50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113">
              <a:extLst>
                <a:ext uri="{FF2B5EF4-FFF2-40B4-BE49-F238E27FC236}">
                  <a16:creationId xmlns:a16="http://schemas.microsoft.com/office/drawing/2014/main" id="{1A893563-1ECF-450E-D422-5E1E13E94231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114">
              <a:extLst>
                <a:ext uri="{FF2B5EF4-FFF2-40B4-BE49-F238E27FC236}">
                  <a16:creationId xmlns:a16="http://schemas.microsoft.com/office/drawing/2014/main" id="{22599B40-6F53-36CB-6D02-D10599D25741}"/>
                </a:ext>
              </a:extLst>
            </p:cNvPr>
            <p:cNvCxnSpPr/>
            <p:nvPr/>
          </p:nvCxnSpPr>
          <p:spPr>
            <a:xfrm flipV="1">
              <a:off x="9021663" y="4552035"/>
              <a:ext cx="0" cy="698882"/>
            </a:xfrm>
            <a:prstGeom prst="straightConnector1">
              <a:avLst/>
            </a:prstGeom>
            <a:ln w="92075" cap="sq">
              <a:solidFill>
                <a:schemeClr val="bg2">
                  <a:lumMod val="50000"/>
                </a:schemeClr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直接箭头连接符 115">
            <a:extLst>
              <a:ext uri="{FF2B5EF4-FFF2-40B4-BE49-F238E27FC236}">
                <a16:creationId xmlns:a16="http://schemas.microsoft.com/office/drawing/2014/main" id="{6C65C0FB-744E-D1ED-45F0-A3132768960A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57C2A0C-5EB6-896D-C684-29CE9BBF52C1}"/>
              </a:ext>
            </a:extLst>
          </p:cNvPr>
          <p:cNvGrpSpPr/>
          <p:nvPr/>
        </p:nvGrpSpPr>
        <p:grpSpPr>
          <a:xfrm>
            <a:off x="3572165" y="3407110"/>
            <a:ext cx="2233488" cy="477497"/>
            <a:chOff x="3791658" y="3236820"/>
            <a:chExt cx="2355631" cy="503611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BAE0627-19E7-E3C8-DF0B-31A3FB0CC14C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DF02F2B-B7D7-3796-0090-B6C47F94EFE0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88" name="直接箭头连接符 121">
            <a:extLst>
              <a:ext uri="{FF2B5EF4-FFF2-40B4-BE49-F238E27FC236}">
                <a16:creationId xmlns:a16="http://schemas.microsoft.com/office/drawing/2014/main" id="{3BCEFD3B-1142-702F-D177-29C0B27AEF88}"/>
              </a:ext>
            </a:extLst>
          </p:cNvPr>
          <p:cNvCxnSpPr/>
          <p:nvPr/>
        </p:nvCxnSpPr>
        <p:spPr>
          <a:xfrm flipV="1">
            <a:off x="3793758" y="3877545"/>
            <a:ext cx="0" cy="2322794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122">
            <a:extLst>
              <a:ext uri="{FF2B5EF4-FFF2-40B4-BE49-F238E27FC236}">
                <a16:creationId xmlns:a16="http://schemas.microsoft.com/office/drawing/2014/main" id="{2F21842E-FC3A-B663-1004-706CFCCFE7BA}"/>
              </a:ext>
            </a:extLst>
          </p:cNvPr>
          <p:cNvCxnSpPr/>
          <p:nvPr/>
        </p:nvCxnSpPr>
        <p:spPr>
          <a:xfrm flipV="1">
            <a:off x="2266677" y="5159193"/>
            <a:ext cx="0" cy="1043508"/>
          </a:xfrm>
          <a:prstGeom prst="straightConnector1">
            <a:avLst/>
          </a:prstGeom>
          <a:ln w="92075">
            <a:solidFill>
              <a:schemeClr val="bg2">
                <a:lumMod val="50000"/>
              </a:schemeClr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684CB45-5D58-33C7-80C2-325433D2642C}"/>
              </a:ext>
            </a:extLst>
          </p:cNvPr>
          <p:cNvGrpSpPr/>
          <p:nvPr/>
        </p:nvGrpSpPr>
        <p:grpSpPr>
          <a:xfrm>
            <a:off x="7215995" y="3975213"/>
            <a:ext cx="1196993" cy="389273"/>
            <a:chOff x="7677592" y="3904357"/>
            <a:chExt cx="1262454" cy="410561"/>
          </a:xfrm>
        </p:grpSpPr>
        <p:cxnSp>
          <p:nvCxnSpPr>
            <p:cNvPr id="91" name="直接箭头连接符 124">
              <a:extLst>
                <a:ext uri="{FF2B5EF4-FFF2-40B4-BE49-F238E27FC236}">
                  <a16:creationId xmlns:a16="http://schemas.microsoft.com/office/drawing/2014/main" id="{0E623D99-477B-71EF-E5EC-0156BC1DC03E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" name="Text Box 49">
              <a:extLst>
                <a:ext uri="{FF2B5EF4-FFF2-40B4-BE49-F238E27FC236}">
                  <a16:creationId xmlns:a16="http://schemas.microsoft.com/office/drawing/2014/main" id="{E65F13F0-5D27-E0DE-034A-1129C2B63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304EE6EE-21FD-A4AF-96CE-D321E7E90716}"/>
              </a:ext>
            </a:extLst>
          </p:cNvPr>
          <p:cNvSpPr/>
          <p:nvPr/>
        </p:nvSpPr>
        <p:spPr>
          <a:xfrm>
            <a:off x="8309499" y="5525753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63BB398-6A87-C536-4D30-0F67328A87F8}"/>
              </a:ext>
            </a:extLst>
          </p:cNvPr>
          <p:cNvSpPr/>
          <p:nvPr/>
        </p:nvSpPr>
        <p:spPr>
          <a:xfrm>
            <a:off x="3846673" y="4338864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95" name="直接箭头连接符 128">
            <a:extLst>
              <a:ext uri="{FF2B5EF4-FFF2-40B4-BE49-F238E27FC236}">
                <a16:creationId xmlns:a16="http://schemas.microsoft.com/office/drawing/2014/main" id="{C8DBA52A-2B11-D9FB-DE2C-C3EFBE5B9BF9}"/>
              </a:ext>
            </a:extLst>
          </p:cNvPr>
          <p:cNvCxnSpPr/>
          <p:nvPr/>
        </p:nvCxnSpPr>
        <p:spPr>
          <a:xfrm>
            <a:off x="9511265" y="4548736"/>
            <a:ext cx="0" cy="1653963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96CE72F-E575-3ED0-8F36-A9FCE90A8381}"/>
              </a:ext>
            </a:extLst>
          </p:cNvPr>
          <p:cNvGrpSpPr/>
          <p:nvPr/>
        </p:nvGrpSpPr>
        <p:grpSpPr>
          <a:xfrm>
            <a:off x="2266675" y="2319290"/>
            <a:ext cx="2363042" cy="2218988"/>
            <a:chOff x="2374973" y="2136911"/>
            <a:chExt cx="2434291" cy="3946214"/>
          </a:xfrm>
          <a:effectLst/>
        </p:grpSpPr>
        <p:cxnSp>
          <p:nvCxnSpPr>
            <p:cNvPr id="97" name="直接连接符 130">
              <a:extLst>
                <a:ext uri="{FF2B5EF4-FFF2-40B4-BE49-F238E27FC236}">
                  <a16:creationId xmlns:a16="http://schemas.microsoft.com/office/drawing/2014/main" id="{3864EAC9-2C27-DD00-EEB8-8C085388D139}"/>
                </a:ext>
              </a:extLst>
            </p:cNvPr>
            <p:cNvCxnSpPr/>
            <p:nvPr/>
          </p:nvCxnSpPr>
          <p:spPr>
            <a:xfrm>
              <a:off x="2374973" y="2136912"/>
              <a:ext cx="2359687" cy="0"/>
            </a:xfrm>
            <a:prstGeom prst="line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131">
              <a:extLst>
                <a:ext uri="{FF2B5EF4-FFF2-40B4-BE49-F238E27FC236}">
                  <a16:creationId xmlns:a16="http://schemas.microsoft.com/office/drawing/2014/main" id="{7F296D29-866B-122D-8B2C-BEE67FC5F7CB}"/>
                </a:ext>
              </a:extLst>
            </p:cNvPr>
            <p:cNvCxnSpPr/>
            <p:nvPr/>
          </p:nvCxnSpPr>
          <p:spPr>
            <a:xfrm flipV="1">
              <a:off x="4809264" y="2136914"/>
              <a:ext cx="0" cy="781385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132">
              <a:extLst>
                <a:ext uri="{FF2B5EF4-FFF2-40B4-BE49-F238E27FC236}">
                  <a16:creationId xmlns:a16="http://schemas.microsoft.com/office/drawing/2014/main" id="{41DCA85E-5E37-D402-EF48-682525D27E8B}"/>
                </a:ext>
              </a:extLst>
            </p:cNvPr>
            <p:cNvCxnSpPr/>
            <p:nvPr/>
          </p:nvCxnSpPr>
          <p:spPr>
            <a:xfrm>
              <a:off x="2374973" y="2136911"/>
              <a:ext cx="0" cy="3946214"/>
            </a:xfrm>
            <a:prstGeom prst="straightConnector1">
              <a:avLst/>
            </a:prstGeom>
            <a:ln w="92075" cap="sq">
              <a:solidFill>
                <a:srgbClr val="00B05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任意多边形 110">
            <a:extLst>
              <a:ext uri="{FF2B5EF4-FFF2-40B4-BE49-F238E27FC236}">
                <a16:creationId xmlns:a16="http://schemas.microsoft.com/office/drawing/2014/main" id="{939BDFE7-6F27-42E9-033F-EB7F8029CAE7}"/>
              </a:ext>
            </a:extLst>
          </p:cNvPr>
          <p:cNvSpPr/>
          <p:nvPr/>
        </p:nvSpPr>
        <p:spPr>
          <a:xfrm>
            <a:off x="3065568" y="2755039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4E735F5-4ECD-5A06-1183-096534DFBB7B}"/>
              </a:ext>
            </a:extLst>
          </p:cNvPr>
          <p:cNvGrpSpPr/>
          <p:nvPr/>
        </p:nvGrpSpPr>
        <p:grpSpPr>
          <a:xfrm>
            <a:off x="7215995" y="3235426"/>
            <a:ext cx="1196993" cy="466691"/>
            <a:chOff x="7677592" y="3124112"/>
            <a:chExt cx="1262454" cy="492213"/>
          </a:xfrm>
        </p:grpSpPr>
        <p:sp>
          <p:nvSpPr>
            <p:cNvPr id="105" name="Text Box 49">
              <a:extLst>
                <a:ext uri="{FF2B5EF4-FFF2-40B4-BE49-F238E27FC236}">
                  <a16:creationId xmlns:a16="http://schemas.microsoft.com/office/drawing/2014/main" id="{8E48C8B2-E4F2-A0FE-99B0-4A9EA9AB6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6" name="直接箭头连接符 139">
              <a:extLst>
                <a:ext uri="{FF2B5EF4-FFF2-40B4-BE49-F238E27FC236}">
                  <a16:creationId xmlns:a16="http://schemas.microsoft.com/office/drawing/2014/main" id="{FC7DE319-7DC9-A597-D69A-7E661F4D39ED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7C30DF3-11F9-B91A-ED4D-455C9BB542BF}"/>
              </a:ext>
            </a:extLst>
          </p:cNvPr>
          <p:cNvGrpSpPr/>
          <p:nvPr/>
        </p:nvGrpSpPr>
        <p:grpSpPr>
          <a:xfrm>
            <a:off x="9852637" y="3815085"/>
            <a:ext cx="1196993" cy="393268"/>
            <a:chOff x="10458425" y="3735471"/>
            <a:chExt cx="1262454" cy="414775"/>
          </a:xfrm>
        </p:grpSpPr>
        <p:cxnSp>
          <p:nvCxnSpPr>
            <p:cNvPr id="108" name="直接箭头连接符 141">
              <a:extLst>
                <a:ext uri="{FF2B5EF4-FFF2-40B4-BE49-F238E27FC236}">
                  <a16:creationId xmlns:a16="http://schemas.microsoft.com/office/drawing/2014/main" id="{393254DF-5E48-0772-63F8-719887D1F2D9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Text Box 49">
              <a:extLst>
                <a:ext uri="{FF2B5EF4-FFF2-40B4-BE49-F238E27FC236}">
                  <a16:creationId xmlns:a16="http://schemas.microsoft.com/office/drawing/2014/main" id="{860BB64A-1252-40A8-4B70-FA1A6BA25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IB1R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10" name="直接箭头连接符 143">
            <a:extLst>
              <a:ext uri="{FF2B5EF4-FFF2-40B4-BE49-F238E27FC236}">
                <a16:creationId xmlns:a16="http://schemas.microsoft.com/office/drawing/2014/main" id="{4283EAE5-1F72-2773-229D-B5261798A14A}"/>
              </a:ext>
            </a:extLst>
          </p:cNvPr>
          <p:cNvCxnSpPr/>
          <p:nvPr/>
        </p:nvCxnSpPr>
        <p:spPr>
          <a:xfrm flipV="1">
            <a:off x="5612330" y="3843002"/>
            <a:ext cx="0" cy="1419996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44">
            <a:extLst>
              <a:ext uri="{FF2B5EF4-FFF2-40B4-BE49-F238E27FC236}">
                <a16:creationId xmlns:a16="http://schemas.microsoft.com/office/drawing/2014/main" id="{613F6985-74D8-AB71-2DB9-2C6038A6CF37}"/>
              </a:ext>
            </a:extLst>
          </p:cNvPr>
          <p:cNvCxnSpPr/>
          <p:nvPr/>
        </p:nvCxnSpPr>
        <p:spPr>
          <a:xfrm flipH="1">
            <a:off x="5612330" y="5251952"/>
            <a:ext cx="2875350" cy="0"/>
          </a:xfrm>
          <a:prstGeom prst="straightConnector1">
            <a:avLst/>
          </a:prstGeom>
          <a:ln w="92075" cap="sq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45">
            <a:extLst>
              <a:ext uri="{FF2B5EF4-FFF2-40B4-BE49-F238E27FC236}">
                <a16:creationId xmlns:a16="http://schemas.microsoft.com/office/drawing/2014/main" id="{80D35B12-6EE6-6469-CF87-FFD3C7B86ED0}"/>
              </a:ext>
            </a:extLst>
          </p:cNvPr>
          <p:cNvCxnSpPr/>
          <p:nvPr/>
        </p:nvCxnSpPr>
        <p:spPr>
          <a:xfrm flipV="1">
            <a:off x="8487680" y="4562113"/>
            <a:ext cx="0" cy="662644"/>
          </a:xfrm>
          <a:prstGeom prst="straightConnector1">
            <a:avLst/>
          </a:prstGeom>
          <a:ln w="92075" cap="sq">
            <a:solidFill>
              <a:srgbClr val="FF6600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EC12FC60-8AD7-72ED-602F-36CAF8965A06}"/>
              </a:ext>
            </a:extLst>
          </p:cNvPr>
          <p:cNvSpPr/>
          <p:nvPr/>
        </p:nvSpPr>
        <p:spPr>
          <a:xfrm>
            <a:off x="5676347" y="4288857"/>
            <a:ext cx="65594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C54D1D0-2B57-51A4-837D-0A4BEC3421AB}"/>
              </a:ext>
            </a:extLst>
          </p:cNvPr>
          <p:cNvSpPr/>
          <p:nvPr/>
        </p:nvSpPr>
        <p:spPr>
          <a:xfrm>
            <a:off x="2704531" y="2484879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831A7987-7ECD-C14F-A41B-39231B05FB8D}"/>
              </a:ext>
            </a:extLst>
          </p:cNvPr>
          <p:cNvSpPr/>
          <p:nvPr/>
        </p:nvSpPr>
        <p:spPr>
          <a:xfrm>
            <a:off x="9581641" y="5182867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A236863-835F-8E61-879A-260F3E668160}"/>
              </a:ext>
            </a:extLst>
          </p:cNvPr>
          <p:cNvGrpSpPr/>
          <p:nvPr/>
        </p:nvGrpSpPr>
        <p:grpSpPr>
          <a:xfrm>
            <a:off x="8219404" y="3170619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8B0AD84-E8D4-2A10-1BF4-D4A177E3D5CB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18" name="等腰三角形 151">
              <a:extLst>
                <a:ext uri="{FF2B5EF4-FFF2-40B4-BE49-F238E27FC236}">
                  <a16:creationId xmlns:a16="http://schemas.microsoft.com/office/drawing/2014/main" id="{D6B5FCDA-C1CB-47E8-AC37-E2D1B5B97217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F62CBFA0-0509-BD97-2857-56C2EFA429A2}"/>
              </a:ext>
            </a:extLst>
          </p:cNvPr>
          <p:cNvSpPr/>
          <p:nvPr/>
        </p:nvSpPr>
        <p:spPr>
          <a:xfrm>
            <a:off x="8402542" y="2738793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3969B54-4CF9-26DB-4854-904F26EACC82}"/>
              </a:ext>
            </a:extLst>
          </p:cNvPr>
          <p:cNvGrpSpPr/>
          <p:nvPr/>
        </p:nvGrpSpPr>
        <p:grpSpPr>
          <a:xfrm>
            <a:off x="1759819" y="4575034"/>
            <a:ext cx="979856" cy="594102"/>
            <a:chOff x="2828975" y="4455551"/>
            <a:chExt cx="1495040" cy="626592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6705B8D-26BF-C8B2-F1DE-8F03740809A2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LA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22" name="等腰三角形 155">
              <a:extLst>
                <a:ext uri="{FF2B5EF4-FFF2-40B4-BE49-F238E27FC236}">
                  <a16:creationId xmlns:a16="http://schemas.microsoft.com/office/drawing/2014/main" id="{1B32238C-675C-E927-0B2D-8B89CD170CFD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23" name="直接箭头连接符 156">
            <a:extLst>
              <a:ext uri="{FF2B5EF4-FFF2-40B4-BE49-F238E27FC236}">
                <a16:creationId xmlns:a16="http://schemas.microsoft.com/office/drawing/2014/main" id="{78A7E9C0-A798-D9E5-90EA-842C7BB9BB02}"/>
              </a:ext>
            </a:extLst>
          </p:cNvPr>
          <p:cNvCxnSpPr/>
          <p:nvPr/>
        </p:nvCxnSpPr>
        <p:spPr>
          <a:xfrm flipH="1">
            <a:off x="2739675" y="4872085"/>
            <a:ext cx="64071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Text Box 49">
            <a:extLst>
              <a:ext uri="{FF2B5EF4-FFF2-40B4-BE49-F238E27FC236}">
                <a16:creationId xmlns:a16="http://schemas.microsoft.com/office/drawing/2014/main" id="{77231A54-66D9-7EB9-8735-D0C9BB9F6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964" y="4862669"/>
            <a:ext cx="1196993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</a:t>
            </a: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LA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5" name="直接箭头连接符 158">
            <a:extLst>
              <a:ext uri="{FF2B5EF4-FFF2-40B4-BE49-F238E27FC236}">
                <a16:creationId xmlns:a16="http://schemas.microsoft.com/office/drawing/2014/main" id="{EB1798FC-C935-7D46-2079-6825724B98EB}"/>
              </a:ext>
            </a:extLst>
          </p:cNvPr>
          <p:cNvCxnSpPr/>
          <p:nvPr/>
        </p:nvCxnSpPr>
        <p:spPr>
          <a:xfrm>
            <a:off x="1363738" y="4872085"/>
            <a:ext cx="39608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Text Box 49">
            <a:extLst>
              <a:ext uri="{FF2B5EF4-FFF2-40B4-BE49-F238E27FC236}">
                <a16:creationId xmlns:a16="http://schemas.microsoft.com/office/drawing/2014/main" id="{C9E490D6-2F70-C052-4C9C-00E28F7D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631" y="4858220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E3DC512B-489E-05DD-4E06-A3A92A8B2F9E}"/>
              </a:ext>
            </a:extLst>
          </p:cNvPr>
          <p:cNvGrpSpPr/>
          <p:nvPr/>
        </p:nvGrpSpPr>
        <p:grpSpPr>
          <a:xfrm>
            <a:off x="2739676" y="4862669"/>
            <a:ext cx="1318281" cy="312944"/>
            <a:chOff x="4548930" y="4812611"/>
            <a:chExt cx="1390375" cy="330058"/>
          </a:xfrm>
        </p:grpSpPr>
        <p:cxnSp>
          <p:nvCxnSpPr>
            <p:cNvPr id="128" name="直接箭头连接符 161">
              <a:extLst>
                <a:ext uri="{FF2B5EF4-FFF2-40B4-BE49-F238E27FC236}">
                  <a16:creationId xmlns:a16="http://schemas.microsoft.com/office/drawing/2014/main" id="{8C1555F9-A93B-0827-339B-F8DF3CC050D5}"/>
                </a:ext>
              </a:extLst>
            </p:cNvPr>
            <p:cNvCxnSpPr/>
            <p:nvPr/>
          </p:nvCxnSpPr>
          <p:spPr>
            <a:xfrm flipH="1">
              <a:off x="4548930" y="4822542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Text Box 49">
              <a:extLst>
                <a:ext uri="{FF2B5EF4-FFF2-40B4-BE49-F238E27FC236}">
                  <a16:creationId xmlns:a16="http://schemas.microsoft.com/office/drawing/2014/main" id="{DA73A703-4002-1CAF-8EEC-700A26D96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851" y="4812611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LA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238BC7D6-FF2D-BF47-9148-04EB923C93F5}"/>
              </a:ext>
            </a:extLst>
          </p:cNvPr>
          <p:cNvSpPr/>
          <p:nvPr/>
        </p:nvSpPr>
        <p:spPr>
          <a:xfrm>
            <a:off x="1152982" y="4474841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131" name="Text Box 49">
            <a:extLst>
              <a:ext uri="{FF2B5EF4-FFF2-40B4-BE49-F238E27FC236}">
                <a16:creationId xmlns:a16="http://schemas.microsoft.com/office/drawing/2014/main" id="{A3AD5227-22F3-9988-2F46-D0F893951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631" y="4846246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2" name="直接箭头连接符 165">
            <a:extLst>
              <a:ext uri="{FF2B5EF4-FFF2-40B4-BE49-F238E27FC236}">
                <a16:creationId xmlns:a16="http://schemas.microsoft.com/office/drawing/2014/main" id="{5A86ADBB-1BCB-06D2-FD8B-3B098E36540F}"/>
              </a:ext>
            </a:extLst>
          </p:cNvPr>
          <p:cNvCxnSpPr/>
          <p:nvPr/>
        </p:nvCxnSpPr>
        <p:spPr>
          <a:xfrm flipV="1">
            <a:off x="9018811" y="4539716"/>
            <a:ext cx="10569" cy="1627209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66">
            <a:extLst>
              <a:ext uri="{FF2B5EF4-FFF2-40B4-BE49-F238E27FC236}">
                <a16:creationId xmlns:a16="http://schemas.microsoft.com/office/drawing/2014/main" id="{579B6BCD-7642-A8C8-E069-22AB3EAF34B0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67">
            <a:extLst>
              <a:ext uri="{FF2B5EF4-FFF2-40B4-BE49-F238E27FC236}">
                <a16:creationId xmlns:a16="http://schemas.microsoft.com/office/drawing/2014/main" id="{14AD51AE-85BD-2BCC-9313-A4F599F8FFCA}"/>
              </a:ext>
            </a:extLst>
          </p:cNvPr>
          <p:cNvCxnSpPr/>
          <p:nvPr/>
        </p:nvCxnSpPr>
        <p:spPr>
          <a:xfrm flipV="1">
            <a:off x="2266677" y="5175613"/>
            <a:ext cx="0" cy="1043508"/>
          </a:xfrm>
          <a:prstGeom prst="straightConnector1">
            <a:avLst/>
          </a:prstGeom>
          <a:ln w="92075">
            <a:solidFill>
              <a:srgbClr val="00B050"/>
            </a:solidFill>
            <a:headEnd type="stealt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DBF0BAF-A3FD-B679-6EFE-9B8AC392AE65}"/>
              </a:ext>
            </a:extLst>
          </p:cNvPr>
          <p:cNvGrpSpPr/>
          <p:nvPr/>
        </p:nvGrpSpPr>
        <p:grpSpPr>
          <a:xfrm>
            <a:off x="1759819" y="4575034"/>
            <a:ext cx="979856" cy="594102"/>
            <a:chOff x="2828975" y="4455551"/>
            <a:chExt cx="1495040" cy="626592"/>
          </a:xfrm>
          <a:solidFill>
            <a:srgbClr val="FFC000"/>
          </a:solidFill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DEC1511-1F8A-2375-5768-AC0990B19A25}"/>
                </a:ext>
              </a:extLst>
            </p:cNvPr>
            <p:cNvSpPr/>
            <p:nvPr/>
          </p:nvSpPr>
          <p:spPr>
            <a:xfrm>
              <a:off x="2828975" y="4455551"/>
              <a:ext cx="1495040" cy="626592"/>
            </a:xfrm>
            <a:prstGeom prst="rect">
              <a:avLst/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)</a:t>
              </a:r>
              <a:endPara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137" name="等腰三角形 170">
              <a:extLst>
                <a:ext uri="{FF2B5EF4-FFF2-40B4-BE49-F238E27FC236}">
                  <a16:creationId xmlns:a16="http://schemas.microsoft.com/office/drawing/2014/main" id="{F2708A23-0D96-0CDD-4CA3-A5E588D51EE2}"/>
                </a:ext>
              </a:extLst>
            </p:cNvPr>
            <p:cNvSpPr/>
            <p:nvPr/>
          </p:nvSpPr>
          <p:spPr>
            <a:xfrm rot="5400000">
              <a:off x="2796534" y="4677629"/>
              <a:ext cx="247318" cy="182436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138" name="直接箭头连接符 171">
            <a:extLst>
              <a:ext uri="{FF2B5EF4-FFF2-40B4-BE49-F238E27FC236}">
                <a16:creationId xmlns:a16="http://schemas.microsoft.com/office/drawing/2014/main" id="{96E2F2DA-AD7F-A0F6-9D34-6DC382594116}"/>
              </a:ext>
            </a:extLst>
          </p:cNvPr>
          <p:cNvCxnSpPr/>
          <p:nvPr/>
        </p:nvCxnSpPr>
        <p:spPr>
          <a:xfrm>
            <a:off x="1743481" y="6226375"/>
            <a:ext cx="8260860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49">
            <a:extLst>
              <a:ext uri="{FF2B5EF4-FFF2-40B4-BE49-F238E27FC236}">
                <a16:creationId xmlns:a16="http://schemas.microsoft.com/office/drawing/2014/main" id="{AF3D6E77-CE61-37A0-7EEA-E54DF0D7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926" y="2761737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0" name="TextBox 24">
            <a:extLst>
              <a:ext uri="{FF2B5EF4-FFF2-40B4-BE49-F238E27FC236}">
                <a16:creationId xmlns:a16="http://schemas.microsoft.com/office/drawing/2014/main" id="{D10A1223-F1A9-D664-2788-6A5E72907C28}"/>
              </a:ext>
            </a:extLst>
          </p:cNvPr>
          <p:cNvSpPr txBox="1"/>
          <p:nvPr/>
        </p:nvSpPr>
        <p:spPr>
          <a:xfrm>
            <a:off x="4152641" y="6364702"/>
            <a:ext cx="414319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双总线，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49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100" grpId="0" animBg="1"/>
      <p:bldP spid="113" grpId="0"/>
      <p:bldP spid="114" grpId="0"/>
      <p:bldP spid="115" grpId="0"/>
      <p:bldP spid="119" grpId="0"/>
      <p:bldP spid="130" grpId="0"/>
      <p:bldP spid="131" grpId="0"/>
      <p:bldP spid="139" grpId="0"/>
      <p:bldP spid="1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1098139" cy="2025357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符号单独运算：直接异或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绝对值相乘：仅需考虑数值部分的计算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以定点数为例进行讨论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05C019D-F5D1-8DA8-0DF8-03DCA77A981C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37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13CF57-DDA5-EA31-BDED-FA1F3A0DF921}"/>
              </a:ext>
            </a:extLst>
          </p:cNvPr>
          <p:cNvGrpSpPr/>
          <p:nvPr/>
        </p:nvGrpSpPr>
        <p:grpSpPr>
          <a:xfrm>
            <a:off x="5729308" y="3527791"/>
            <a:ext cx="5377691" cy="1129061"/>
            <a:chOff x="6049095" y="3124112"/>
            <a:chExt cx="5671784" cy="1190806"/>
          </a:xfrm>
        </p:grpSpPr>
        <p:cxnSp>
          <p:nvCxnSpPr>
            <p:cNvPr id="16" name="直接箭头连接符 183">
              <a:extLst>
                <a:ext uri="{FF2B5EF4-FFF2-40B4-BE49-F238E27FC236}">
                  <a16:creationId xmlns:a16="http://schemas.microsoft.com/office/drawing/2014/main" id="{C4B27CA7-79AE-7316-4FA1-25F8F5A4E37C}"/>
                </a:ext>
              </a:extLst>
            </p:cNvPr>
            <p:cNvCxnSpPr/>
            <p:nvPr/>
          </p:nvCxnSpPr>
          <p:spPr>
            <a:xfrm flipH="1">
              <a:off x="6049095" y="3536135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 Box 49">
              <a:extLst>
                <a:ext uri="{FF2B5EF4-FFF2-40B4-BE49-F238E27FC236}">
                  <a16:creationId xmlns:a16="http://schemas.microsoft.com/office/drawing/2014/main" id="{905279A1-74B7-4FF4-986C-ED0BAA7D0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0232" y="350653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</a:t>
              </a:r>
              <a:r>
                <a:rPr lang="en-US" altLang="zh-CN" sz="1896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" name="Text Box 49">
              <a:extLst>
                <a:ext uri="{FF2B5EF4-FFF2-40B4-BE49-F238E27FC236}">
                  <a16:creationId xmlns:a16="http://schemas.microsoft.com/office/drawing/2014/main" id="{D99703D0-84DF-972C-4983-6ABE79AD0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143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" name="直接箭头连接符 186">
              <a:extLst>
                <a:ext uri="{FF2B5EF4-FFF2-40B4-BE49-F238E27FC236}">
                  <a16:creationId xmlns:a16="http://schemas.microsoft.com/office/drawing/2014/main" id="{52E1EB1B-1AD2-CE6B-356F-14735AB9682A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187">
              <a:extLst>
                <a:ext uri="{FF2B5EF4-FFF2-40B4-BE49-F238E27FC236}">
                  <a16:creationId xmlns:a16="http://schemas.microsoft.com/office/drawing/2014/main" id="{9C023406-F604-DA36-A92C-03B199AAF669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 Box 49">
              <a:extLst>
                <a:ext uri="{FF2B5EF4-FFF2-40B4-BE49-F238E27FC236}">
                  <a16:creationId xmlns:a16="http://schemas.microsoft.com/office/drawing/2014/main" id="{BBF7BDD2-B7FE-2938-54FB-84137DA3A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IB3R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3" name="直接箭头连接符 189">
              <a:extLst>
                <a:ext uri="{FF2B5EF4-FFF2-40B4-BE49-F238E27FC236}">
                  <a16:creationId xmlns:a16="http://schemas.microsoft.com/office/drawing/2014/main" id="{B1C0F26B-E80E-7BA7-5A73-38F6860B9893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9">
              <a:extLst>
                <a:ext uri="{FF2B5EF4-FFF2-40B4-BE49-F238E27FC236}">
                  <a16:creationId xmlns:a16="http://schemas.microsoft.com/office/drawing/2014/main" id="{EA12503C-A70C-0EBE-4F86-DB090649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4D6AC37-01D5-6339-C09C-48D36407EE00}"/>
              </a:ext>
            </a:extLst>
          </p:cNvPr>
          <p:cNvGrpSpPr/>
          <p:nvPr/>
        </p:nvGrpSpPr>
        <p:grpSpPr>
          <a:xfrm>
            <a:off x="5729308" y="3525334"/>
            <a:ext cx="5377691" cy="1129061"/>
            <a:chOff x="6049095" y="3124112"/>
            <a:chExt cx="5671784" cy="1190806"/>
          </a:xfrm>
        </p:grpSpPr>
        <p:sp>
          <p:nvSpPr>
            <p:cNvPr id="103" name="Text Box 49">
              <a:extLst>
                <a:ext uri="{FF2B5EF4-FFF2-40B4-BE49-F238E27FC236}">
                  <a16:creationId xmlns:a16="http://schemas.microsoft.com/office/drawing/2014/main" id="{51BF2412-18AD-8AAE-512C-24F0B219F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0232" y="3506535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ALU</a:t>
              </a:r>
              <a:r>
                <a:rPr lang="en-US" altLang="zh-CN" sz="1896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op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2" name="直接箭头连接符 219">
              <a:extLst>
                <a:ext uri="{FF2B5EF4-FFF2-40B4-BE49-F238E27FC236}">
                  <a16:creationId xmlns:a16="http://schemas.microsoft.com/office/drawing/2014/main" id="{6384C091-865F-A4EC-27F6-CFDAA653B935}"/>
                </a:ext>
              </a:extLst>
            </p:cNvPr>
            <p:cNvCxnSpPr/>
            <p:nvPr/>
          </p:nvCxnSpPr>
          <p:spPr>
            <a:xfrm flipH="1">
              <a:off x="6049095" y="353613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" name="Text Box 49">
              <a:extLst>
                <a:ext uri="{FF2B5EF4-FFF2-40B4-BE49-F238E27FC236}">
                  <a16:creationId xmlns:a16="http://schemas.microsoft.com/office/drawing/2014/main" id="{CDBD041C-8C73-0E5A-6A88-2A0814C2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143" y="3124112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IB2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5" name="直接箭头连接符 222">
              <a:extLst>
                <a:ext uri="{FF2B5EF4-FFF2-40B4-BE49-F238E27FC236}">
                  <a16:creationId xmlns:a16="http://schemas.microsoft.com/office/drawing/2014/main" id="{0C3B44A9-4FED-7D7B-0110-D06BCCDE530E}"/>
                </a:ext>
              </a:extLst>
            </p:cNvPr>
            <p:cNvCxnSpPr/>
            <p:nvPr/>
          </p:nvCxnSpPr>
          <p:spPr>
            <a:xfrm>
              <a:off x="8054483" y="3616325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直接箭头连接符 223">
              <a:extLst>
                <a:ext uri="{FF2B5EF4-FFF2-40B4-BE49-F238E27FC236}">
                  <a16:creationId xmlns:a16="http://schemas.microsoft.com/office/drawing/2014/main" id="{8F175153-B2F1-B102-DE65-29367AEAB4C8}"/>
                </a:ext>
              </a:extLst>
            </p:cNvPr>
            <p:cNvCxnSpPr/>
            <p:nvPr/>
          </p:nvCxnSpPr>
          <p:spPr>
            <a:xfrm flipH="1">
              <a:off x="10458425" y="3735471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Text Box 49">
              <a:extLst>
                <a:ext uri="{FF2B5EF4-FFF2-40B4-BE49-F238E27FC236}">
                  <a16:creationId xmlns:a16="http://schemas.microsoft.com/office/drawing/2014/main" id="{CBF5C498-A49C-0B43-AA3E-A4BED7F39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8425" y="3820188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IB3R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8" name="直接箭头连接符 225">
              <a:extLst>
                <a:ext uri="{FF2B5EF4-FFF2-40B4-BE49-F238E27FC236}">
                  <a16:creationId xmlns:a16="http://schemas.microsoft.com/office/drawing/2014/main" id="{3339E8D7-7B70-40A6-2D91-36CC6FA7D8C1}"/>
                </a:ext>
              </a:extLst>
            </p:cNvPr>
            <p:cNvCxnSpPr/>
            <p:nvPr/>
          </p:nvCxnSpPr>
          <p:spPr>
            <a:xfrm>
              <a:off x="8054483" y="3904357"/>
              <a:ext cx="675750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Text Box 49">
              <a:extLst>
                <a:ext uri="{FF2B5EF4-FFF2-40B4-BE49-F238E27FC236}">
                  <a16:creationId xmlns:a16="http://schemas.microsoft.com/office/drawing/2014/main" id="{E080ED3F-4D69-AA26-7A13-B0B2B2017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7592" y="3984860"/>
              <a:ext cx="1262454" cy="330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66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R</a:t>
              </a:r>
              <a:r>
                <a:rPr kumimoji="0" lang="en-US" altLang="zh-CN" sz="189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i</a:t>
              </a: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Wingdings" panose="05000000000000000000" pitchFamily="2" charset="2"/>
                </a:rPr>
                <a:t>IB1</a:t>
              </a:r>
              <a:endParaRPr kumimoji="0" lang="en-US" altLang="zh-CN" sz="4551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96A746-3997-CD12-E344-117E7BB1C13A}"/>
              </a:ext>
            </a:extLst>
          </p:cNvPr>
          <p:cNvSpPr txBox="1"/>
          <p:nvPr/>
        </p:nvSpPr>
        <p:spPr>
          <a:xfrm>
            <a:off x="4972108" y="1972959"/>
            <a:ext cx="3410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88F4D"/>
                </a:solidFill>
              </a:rPr>
              <a:t>三总线结构的</a:t>
            </a:r>
            <a:r>
              <a:rPr lang="en-US" altLang="zh-CN" sz="2000" b="1" dirty="0">
                <a:solidFill>
                  <a:srgbClr val="B88F4D"/>
                </a:solidFill>
              </a:rPr>
              <a:t>ALU</a:t>
            </a:r>
            <a:r>
              <a:rPr lang="zh-CN" altLang="en-US" sz="2000" b="1" dirty="0">
                <a:solidFill>
                  <a:srgbClr val="B88F4D"/>
                </a:solidFill>
              </a:rPr>
              <a:t>数据通路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B9FD7EC-2A78-2894-034E-C450E51E9D01}"/>
              </a:ext>
            </a:extLst>
          </p:cNvPr>
          <p:cNvSpPr txBox="1"/>
          <p:nvPr/>
        </p:nvSpPr>
        <p:spPr>
          <a:xfrm>
            <a:off x="8756025" y="876705"/>
            <a:ext cx="3410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IB</a:t>
            </a:r>
            <a:r>
              <a:rPr lang="zh-CN" altLang="en-US" dirty="0"/>
              <a:t>：内部数据总线</a:t>
            </a:r>
            <a:endParaRPr lang="en-US" altLang="zh-CN" dirty="0"/>
          </a:p>
          <a:p>
            <a:r>
              <a:rPr lang="en-US" altLang="zh-CN" dirty="0"/>
              <a:t>CLK</a:t>
            </a:r>
            <a:r>
              <a:rPr lang="zh-CN" altLang="en-US" dirty="0"/>
              <a:t>：时钟信号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：通用寄存器</a:t>
            </a:r>
            <a:endParaRPr lang="en-US" altLang="zh-CN" dirty="0"/>
          </a:p>
          <a:p>
            <a:r>
              <a:rPr lang="en-US" altLang="zh-CN" dirty="0"/>
              <a:t>LA</a:t>
            </a:r>
            <a:r>
              <a:rPr lang="zh-CN" altLang="en-US" dirty="0"/>
              <a:t>、</a:t>
            </a:r>
            <a:r>
              <a:rPr lang="en-US" altLang="zh-CN" dirty="0"/>
              <a:t>LB</a:t>
            </a:r>
            <a:r>
              <a:rPr lang="zh-CN" altLang="en-US" dirty="0"/>
              <a:t>：临时数据寄存器</a:t>
            </a:r>
            <a:endParaRPr lang="en-US" altLang="zh-CN" dirty="0"/>
          </a:p>
          <a:p>
            <a:r>
              <a:rPr lang="en-US" altLang="zh-CN" dirty="0" err="1"/>
              <a:t>ALUop</a:t>
            </a:r>
            <a:r>
              <a:rPr lang="zh-CN" altLang="en-US" dirty="0"/>
              <a:t>：运算控制信号</a:t>
            </a:r>
          </a:p>
        </p:txBody>
      </p:sp>
      <p:cxnSp>
        <p:nvCxnSpPr>
          <p:cNvPr id="7" name="直接箭头连接符 88">
            <a:extLst>
              <a:ext uri="{FF2B5EF4-FFF2-40B4-BE49-F238E27FC236}">
                <a16:creationId xmlns:a16="http://schemas.microsoft.com/office/drawing/2014/main" id="{46E19280-7F4E-2A2A-DA40-B1C813DCB175}"/>
              </a:ext>
            </a:extLst>
          </p:cNvPr>
          <p:cNvCxnSpPr/>
          <p:nvPr/>
        </p:nvCxnSpPr>
        <p:spPr>
          <a:xfrm flipV="1">
            <a:off x="2349007" y="4640960"/>
            <a:ext cx="0" cy="1854106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74">
            <a:extLst>
              <a:ext uri="{FF2B5EF4-FFF2-40B4-BE49-F238E27FC236}">
                <a16:creationId xmlns:a16="http://schemas.microsoft.com/office/drawing/2014/main" id="{06FABCA0-CB6B-3354-8A58-BF37730A340E}"/>
              </a:ext>
            </a:extLst>
          </p:cNvPr>
          <p:cNvCxnSpPr/>
          <p:nvPr/>
        </p:nvCxnSpPr>
        <p:spPr>
          <a:xfrm>
            <a:off x="8752566" y="2521434"/>
            <a:ext cx="0" cy="907282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177">
            <a:extLst>
              <a:ext uri="{FF2B5EF4-FFF2-40B4-BE49-F238E27FC236}">
                <a16:creationId xmlns:a16="http://schemas.microsoft.com/office/drawing/2014/main" id="{26C607B1-B9DF-57C1-9D91-0694A0624585}"/>
              </a:ext>
            </a:extLst>
          </p:cNvPr>
          <p:cNvCxnSpPr/>
          <p:nvPr/>
        </p:nvCxnSpPr>
        <p:spPr>
          <a:xfrm flipV="1">
            <a:off x="3768545" y="4592431"/>
            <a:ext cx="0" cy="1879113"/>
          </a:xfrm>
          <a:prstGeom prst="straightConnector1">
            <a:avLst/>
          </a:prstGeom>
          <a:ln w="92075">
            <a:solidFill>
              <a:srgbClr val="FF660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8">
            <a:extLst>
              <a:ext uri="{FF2B5EF4-FFF2-40B4-BE49-F238E27FC236}">
                <a16:creationId xmlns:a16="http://schemas.microsoft.com/office/drawing/2014/main" id="{876B5F99-07BE-F751-AF32-CC48EA825BB3}"/>
              </a:ext>
            </a:extLst>
          </p:cNvPr>
          <p:cNvCxnSpPr/>
          <p:nvPr/>
        </p:nvCxnSpPr>
        <p:spPr>
          <a:xfrm flipV="1">
            <a:off x="9503583" y="4829642"/>
            <a:ext cx="0" cy="1598201"/>
          </a:xfrm>
          <a:prstGeom prst="straightConnector1">
            <a:avLst/>
          </a:prstGeom>
          <a:ln w="92075">
            <a:solidFill>
              <a:srgbClr val="FF6600"/>
            </a:solidFill>
            <a:headEnd type="stealth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79">
            <a:extLst>
              <a:ext uri="{FF2B5EF4-FFF2-40B4-BE49-F238E27FC236}">
                <a16:creationId xmlns:a16="http://schemas.microsoft.com/office/drawing/2014/main" id="{764A4A59-B7CF-655D-0D16-BF0BD60FCAD5}"/>
              </a:ext>
            </a:extLst>
          </p:cNvPr>
          <p:cNvCxnSpPr/>
          <p:nvPr/>
        </p:nvCxnSpPr>
        <p:spPr>
          <a:xfrm flipV="1">
            <a:off x="4792659" y="2591779"/>
            <a:ext cx="0" cy="936013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23">
            <a:extLst>
              <a:ext uri="{FF2B5EF4-FFF2-40B4-BE49-F238E27FC236}">
                <a16:creationId xmlns:a16="http://schemas.microsoft.com/office/drawing/2014/main" id="{51684E36-8D2B-A4D4-A6DB-BAB64BA0358E}"/>
              </a:ext>
            </a:extLst>
          </p:cNvPr>
          <p:cNvSpPr/>
          <p:nvPr/>
        </p:nvSpPr>
        <p:spPr>
          <a:xfrm>
            <a:off x="3171974" y="3517568"/>
            <a:ext cx="3198046" cy="1074862"/>
          </a:xfrm>
          <a:custGeom>
            <a:avLst/>
            <a:gdLst>
              <a:gd name="connsiteX0" fmla="*/ 511175 w 1530350"/>
              <a:gd name="connsiteY0" fmla="*/ 3175 h 514350"/>
              <a:gd name="connsiteX1" fmla="*/ 0 w 1530350"/>
              <a:gd name="connsiteY1" fmla="*/ 514350 h 514350"/>
              <a:gd name="connsiteX2" fmla="*/ 615950 w 1530350"/>
              <a:gd name="connsiteY2" fmla="*/ 514350 h 514350"/>
              <a:gd name="connsiteX3" fmla="*/ 765175 w 1530350"/>
              <a:gd name="connsiteY3" fmla="*/ 365125 h 514350"/>
              <a:gd name="connsiteX4" fmla="*/ 908050 w 1530350"/>
              <a:gd name="connsiteY4" fmla="*/ 508000 h 514350"/>
              <a:gd name="connsiteX5" fmla="*/ 1530350 w 1530350"/>
              <a:gd name="connsiteY5" fmla="*/ 508000 h 514350"/>
              <a:gd name="connsiteX6" fmla="*/ 1022350 w 1530350"/>
              <a:gd name="connsiteY6" fmla="*/ 0 h 514350"/>
              <a:gd name="connsiteX7" fmla="*/ 511175 w 1530350"/>
              <a:gd name="connsiteY7" fmla="*/ 317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350" h="514350">
                <a:moveTo>
                  <a:pt x="511175" y="3175"/>
                </a:moveTo>
                <a:lnTo>
                  <a:pt x="0" y="514350"/>
                </a:lnTo>
                <a:lnTo>
                  <a:pt x="615950" y="514350"/>
                </a:lnTo>
                <a:lnTo>
                  <a:pt x="765175" y="365125"/>
                </a:lnTo>
                <a:lnTo>
                  <a:pt x="908050" y="508000"/>
                </a:lnTo>
                <a:lnTo>
                  <a:pt x="1530350" y="508000"/>
                </a:lnTo>
                <a:lnTo>
                  <a:pt x="1022350" y="0"/>
                </a:lnTo>
                <a:lnTo>
                  <a:pt x="511175" y="317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27DD74-0A5F-8EEE-5430-57E8102ADFD8}"/>
              </a:ext>
            </a:extLst>
          </p:cNvPr>
          <p:cNvSpPr txBox="1"/>
          <p:nvPr/>
        </p:nvSpPr>
        <p:spPr>
          <a:xfrm>
            <a:off x="6694717" y="5062047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IB2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6F86EA-7A58-DA6C-7EE9-085F941C190E}"/>
              </a:ext>
            </a:extLst>
          </p:cNvPr>
          <p:cNvSpPr txBox="1"/>
          <p:nvPr/>
        </p:nvSpPr>
        <p:spPr>
          <a:xfrm>
            <a:off x="6720396" y="5998976"/>
            <a:ext cx="704040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IB1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03F3EA0-5549-D7F8-983C-ACC6667649EB}"/>
              </a:ext>
            </a:extLst>
          </p:cNvPr>
          <p:cNvGrpSpPr/>
          <p:nvPr/>
        </p:nvGrpSpPr>
        <p:grpSpPr>
          <a:xfrm>
            <a:off x="5669951" y="4592431"/>
            <a:ext cx="2877793" cy="951888"/>
            <a:chOff x="6262113" y="3753265"/>
            <a:chExt cx="2759551" cy="1497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7" name="直接箭头连接符 193">
              <a:extLst>
                <a:ext uri="{FF2B5EF4-FFF2-40B4-BE49-F238E27FC236}">
                  <a16:creationId xmlns:a16="http://schemas.microsoft.com/office/drawing/2014/main" id="{87ECD5AB-4C20-A9DF-5AE0-D8FB2D9E55B6}"/>
                </a:ext>
              </a:extLst>
            </p:cNvPr>
            <p:cNvCxnSpPr/>
            <p:nvPr/>
          </p:nvCxnSpPr>
          <p:spPr>
            <a:xfrm flipV="1">
              <a:off x="6262113" y="3753265"/>
              <a:ext cx="0" cy="1497652"/>
            </a:xfrm>
            <a:prstGeom prst="straightConnector1">
              <a:avLst/>
            </a:prstGeom>
            <a:ln w="92075">
              <a:solidFill>
                <a:srgbClr val="FF66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94">
              <a:extLst>
                <a:ext uri="{FF2B5EF4-FFF2-40B4-BE49-F238E27FC236}">
                  <a16:creationId xmlns:a16="http://schemas.microsoft.com/office/drawing/2014/main" id="{0B4850AA-8E67-2507-6651-9439DC27E259}"/>
                </a:ext>
              </a:extLst>
            </p:cNvPr>
            <p:cNvCxnSpPr/>
            <p:nvPr/>
          </p:nvCxnSpPr>
          <p:spPr>
            <a:xfrm flipH="1">
              <a:off x="6262113" y="5250918"/>
              <a:ext cx="2759551" cy="0"/>
            </a:xfrm>
            <a:prstGeom prst="straightConnector1">
              <a:avLst/>
            </a:prstGeom>
            <a:ln w="92075" cap="sq">
              <a:solidFill>
                <a:srgbClr val="FF66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195">
              <a:extLst>
                <a:ext uri="{FF2B5EF4-FFF2-40B4-BE49-F238E27FC236}">
                  <a16:creationId xmlns:a16="http://schemas.microsoft.com/office/drawing/2014/main" id="{ED3871BF-C403-0EE0-1172-1CE2040AB38A}"/>
                </a:ext>
              </a:extLst>
            </p:cNvPr>
            <p:cNvCxnSpPr/>
            <p:nvPr/>
          </p:nvCxnSpPr>
          <p:spPr>
            <a:xfrm flipV="1">
              <a:off x="9021663" y="4208933"/>
              <a:ext cx="0" cy="1041983"/>
            </a:xfrm>
            <a:prstGeom prst="straightConnector1">
              <a:avLst/>
            </a:prstGeom>
            <a:ln w="92075" cap="sq">
              <a:solidFill>
                <a:srgbClr val="FF6600"/>
              </a:solidFill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6367785F-05F6-0812-91F9-1DC2CE6B8B41}"/>
              </a:ext>
            </a:extLst>
          </p:cNvPr>
          <p:cNvSpPr txBox="1"/>
          <p:nvPr/>
        </p:nvSpPr>
        <p:spPr>
          <a:xfrm>
            <a:off x="6721443" y="2516065"/>
            <a:ext cx="742511" cy="5009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5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IB3</a:t>
            </a:r>
            <a:endParaRPr kumimoji="0" lang="zh-CN" altLang="en-US" sz="265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华文细黑" pitchFamily="2" charset="-122"/>
              <a:cs typeface="Segoe UI Black" panose="020B0A02040204020203" pitchFamily="34" charset="0"/>
            </a:endParaRPr>
          </a:p>
        </p:txBody>
      </p:sp>
      <p:cxnSp>
        <p:nvCxnSpPr>
          <p:cNvPr id="81" name="直接箭头连接符 197">
            <a:extLst>
              <a:ext uri="{FF2B5EF4-FFF2-40B4-BE49-F238E27FC236}">
                <a16:creationId xmlns:a16="http://schemas.microsoft.com/office/drawing/2014/main" id="{F1D122C6-4E4D-6A75-FF57-0942729F215B}"/>
              </a:ext>
            </a:extLst>
          </p:cNvPr>
          <p:cNvCxnSpPr>
            <a:stCxn id="82" idx="0"/>
          </p:cNvCxnSpPr>
          <p:nvPr/>
        </p:nvCxnSpPr>
        <p:spPr>
          <a:xfrm flipV="1">
            <a:off x="2349008" y="2561868"/>
            <a:ext cx="3666" cy="1484989"/>
          </a:xfrm>
          <a:prstGeom prst="straightConnector1">
            <a:avLst/>
          </a:prstGeom>
          <a:ln w="92075">
            <a:solidFill>
              <a:srgbClr val="00B050"/>
            </a:solidFill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DCAF989-C7A1-2769-27D7-1AB598650E01}"/>
              </a:ext>
            </a:extLst>
          </p:cNvPr>
          <p:cNvSpPr/>
          <p:nvPr/>
        </p:nvSpPr>
        <p:spPr>
          <a:xfrm>
            <a:off x="1859079" y="4046857"/>
            <a:ext cx="979856" cy="5941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96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旁路器</a:t>
            </a:r>
            <a:endParaRPr kumimoji="0" lang="zh-CN" altLang="en-US" sz="1896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695E4AE-DC9B-273B-D5EF-88B333BB7CBC}"/>
              </a:ext>
            </a:extLst>
          </p:cNvPr>
          <p:cNvGrpSpPr/>
          <p:nvPr/>
        </p:nvGrpSpPr>
        <p:grpSpPr>
          <a:xfrm>
            <a:off x="3633838" y="4146484"/>
            <a:ext cx="2233488" cy="477497"/>
            <a:chOff x="3791658" y="3236820"/>
            <a:chExt cx="2355631" cy="503611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56AF321-CFC8-1944-9E93-C541CE5737A1}"/>
                </a:ext>
              </a:extLst>
            </p:cNvPr>
            <p:cNvSpPr txBox="1"/>
            <p:nvPr/>
          </p:nvSpPr>
          <p:spPr>
            <a:xfrm>
              <a:off x="3791658" y="3273806"/>
              <a:ext cx="426387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CC1A894-A5AF-B3CD-4B1E-D151DFB5DC79}"/>
                </a:ext>
              </a:extLst>
            </p:cNvPr>
            <p:cNvSpPr txBox="1"/>
            <p:nvPr/>
          </p:nvSpPr>
          <p:spPr>
            <a:xfrm>
              <a:off x="5739500" y="3236820"/>
              <a:ext cx="407789" cy="4666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7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华文细黑" pitchFamily="2" charset="-122"/>
                <a:cs typeface="Segoe UI Black" panose="020B0A02040204020203" pitchFamily="34" charset="0"/>
              </a:endParaRPr>
            </a:p>
          </p:txBody>
        </p:sp>
      </p:grpSp>
      <p:cxnSp>
        <p:nvCxnSpPr>
          <p:cNvPr id="86" name="直接箭头连接符 203">
            <a:extLst>
              <a:ext uri="{FF2B5EF4-FFF2-40B4-BE49-F238E27FC236}">
                <a16:creationId xmlns:a16="http://schemas.microsoft.com/office/drawing/2014/main" id="{7CC6245B-D276-72E6-AE2C-012B0FCB109F}"/>
              </a:ext>
            </a:extLst>
          </p:cNvPr>
          <p:cNvCxnSpPr/>
          <p:nvPr/>
        </p:nvCxnSpPr>
        <p:spPr>
          <a:xfrm>
            <a:off x="1800851" y="2516065"/>
            <a:ext cx="8590297" cy="0"/>
          </a:xfrm>
          <a:prstGeom prst="straightConnector1">
            <a:avLst/>
          </a:prstGeom>
          <a:ln w="92075">
            <a:solidFill>
              <a:srgbClr val="00B050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204">
            <a:extLst>
              <a:ext uri="{FF2B5EF4-FFF2-40B4-BE49-F238E27FC236}">
                <a16:creationId xmlns:a16="http://schemas.microsoft.com/office/drawing/2014/main" id="{BA6885D8-832C-5FD9-0135-43E68B992416}"/>
              </a:ext>
            </a:extLst>
          </p:cNvPr>
          <p:cNvCxnSpPr/>
          <p:nvPr/>
        </p:nvCxnSpPr>
        <p:spPr>
          <a:xfrm>
            <a:off x="1681756" y="6495066"/>
            <a:ext cx="8590297" cy="0"/>
          </a:xfrm>
          <a:prstGeom prst="straightConnector1">
            <a:avLst/>
          </a:prstGeom>
          <a:ln w="92075">
            <a:solidFill>
              <a:srgbClr val="FF6600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6D0BA2A0-68E4-3C9D-111D-9EEC3554C811}"/>
              </a:ext>
            </a:extLst>
          </p:cNvPr>
          <p:cNvSpPr>
            <a:spLocks/>
          </p:cNvSpPr>
          <p:nvPr/>
        </p:nvSpPr>
        <p:spPr>
          <a:xfrm>
            <a:off x="8271424" y="3448288"/>
            <a:ext cx="1638582" cy="1369097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endParaRPr kumimoji="0" lang="en-US" altLang="zh-CN" sz="1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寄存器堆</a:t>
            </a:r>
          </a:p>
        </p:txBody>
      </p:sp>
      <p:sp>
        <p:nvSpPr>
          <p:cNvPr id="89" name="等腰三角形 206">
            <a:extLst>
              <a:ext uri="{FF2B5EF4-FFF2-40B4-BE49-F238E27FC236}">
                <a16:creationId xmlns:a16="http://schemas.microsoft.com/office/drawing/2014/main" id="{EC417EB8-D984-01F2-31AA-43B9ADEDABF2}"/>
              </a:ext>
            </a:extLst>
          </p:cNvPr>
          <p:cNvSpPr/>
          <p:nvPr/>
        </p:nvSpPr>
        <p:spPr>
          <a:xfrm rot="10800000">
            <a:off x="8973468" y="3448288"/>
            <a:ext cx="234494" cy="119569"/>
          </a:xfrm>
          <a:prstGeom prst="triangle">
            <a:avLst>
              <a:gd name="adj" fmla="val 50001"/>
            </a:avLst>
          </a:prstGeom>
          <a:solidFill>
            <a:srgbClr val="FFCC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6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等线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90" name="Text Box 49">
            <a:extLst>
              <a:ext uri="{FF2B5EF4-FFF2-40B4-BE49-F238E27FC236}">
                <a16:creationId xmlns:a16="http://schemas.microsoft.com/office/drawing/2014/main" id="{E0ABD223-E15A-3D20-5412-0F6A79D4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0344" y="3049012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1" name="直接箭头连接符 208">
            <a:extLst>
              <a:ext uri="{FF2B5EF4-FFF2-40B4-BE49-F238E27FC236}">
                <a16:creationId xmlns:a16="http://schemas.microsoft.com/office/drawing/2014/main" id="{B10C8506-F8A0-9D2E-A13A-B159204A8DA2}"/>
              </a:ext>
            </a:extLst>
          </p:cNvPr>
          <p:cNvCxnSpPr/>
          <p:nvPr/>
        </p:nvCxnSpPr>
        <p:spPr>
          <a:xfrm>
            <a:off x="9090715" y="3141937"/>
            <a:ext cx="0" cy="31337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ED76736D-EAE6-6F88-C6D7-2513608F1946}"/>
              </a:ext>
            </a:extLst>
          </p:cNvPr>
          <p:cNvSpPr/>
          <p:nvPr/>
        </p:nvSpPr>
        <p:spPr>
          <a:xfrm>
            <a:off x="8802789" y="2769589"/>
            <a:ext cx="635110" cy="388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93" name="Text Box 49">
            <a:extLst>
              <a:ext uri="{FF2B5EF4-FFF2-40B4-BE49-F238E27FC236}">
                <a16:creationId xmlns:a16="http://schemas.microsoft.com/office/drawing/2014/main" id="{18C8306C-E0C2-5523-07F5-C2E54139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939" y="3058029"/>
            <a:ext cx="759662" cy="31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66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CLK</a:t>
            </a:r>
            <a:endParaRPr kumimoji="0" lang="en-US" altLang="zh-CN" sz="4551" b="0" i="0" u="none" strike="noStrike" kern="120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94A08CC-E1DD-D9DD-6ACD-E0AA846DD803}"/>
              </a:ext>
            </a:extLst>
          </p:cNvPr>
          <p:cNvSpPr/>
          <p:nvPr/>
        </p:nvSpPr>
        <p:spPr>
          <a:xfrm>
            <a:off x="4909908" y="2969968"/>
            <a:ext cx="12987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0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)+(R</a:t>
            </a:r>
            <a:r>
              <a: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endParaRPr kumimoji="0" lang="en-US" altLang="zh-CN" sz="1896" b="1" i="0" u="none" strike="noStrike" kern="120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9D1EAE01-3296-9C8B-91FE-3716DC8CCB99}"/>
              </a:ext>
            </a:extLst>
          </p:cNvPr>
          <p:cNvGrpSpPr/>
          <p:nvPr/>
        </p:nvGrpSpPr>
        <p:grpSpPr>
          <a:xfrm>
            <a:off x="3814592" y="4952305"/>
            <a:ext cx="2574192" cy="373684"/>
            <a:chOff x="4029668" y="4626527"/>
            <a:chExt cx="2714968" cy="39412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CEFF710-F744-FF53-327C-D7E41E73CA5A}"/>
                </a:ext>
              </a:extLst>
            </p:cNvPr>
            <p:cNvSpPr/>
            <p:nvPr/>
          </p:nvSpPr>
          <p:spPr>
            <a:xfrm>
              <a:off x="6052815" y="4626527"/>
              <a:ext cx="691821" cy="36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1</a:t>
              </a: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)</a:t>
              </a:r>
              <a:endPara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DAE4965-5D95-85B3-4C3E-FA589CB232FE}"/>
                </a:ext>
              </a:extLst>
            </p:cNvPr>
            <p:cNvSpPr/>
            <p:nvPr/>
          </p:nvSpPr>
          <p:spPr>
            <a:xfrm>
              <a:off x="4029668" y="4652758"/>
              <a:ext cx="691821" cy="36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</a:t>
              </a:r>
              <a:r>
                <a:rPr kumimoji="0" lang="en-US" altLang="zh-CN" sz="1896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0</a:t>
              </a: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)</a:t>
              </a:r>
              <a:endParaRPr kumimoji="0" lang="en-US" altLang="zh-CN" sz="1896" b="1" i="0" u="none" strike="noStrike" kern="1200" cap="none" spc="0" normalizeH="0" baseline="-25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D7A06CA-F73A-376F-E750-F5F9860E87ED}"/>
              </a:ext>
            </a:extLst>
          </p:cNvPr>
          <p:cNvGrpSpPr/>
          <p:nvPr/>
        </p:nvGrpSpPr>
        <p:grpSpPr>
          <a:xfrm>
            <a:off x="8278584" y="3451065"/>
            <a:ext cx="1638582" cy="1369097"/>
            <a:chOff x="8730233" y="3040261"/>
            <a:chExt cx="1728192" cy="1443970"/>
          </a:xfrm>
          <a:solidFill>
            <a:srgbClr val="00B050"/>
          </a:solidFill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3F1E265-3FEF-65A7-39E4-E798258B84F0}"/>
                </a:ext>
              </a:extLst>
            </p:cNvPr>
            <p:cNvSpPr>
              <a:spLocks/>
            </p:cNvSpPr>
            <p:nvPr/>
          </p:nvSpPr>
          <p:spPr>
            <a:xfrm>
              <a:off x="8730233" y="3040261"/>
              <a:ext cx="1728192" cy="1443970"/>
            </a:xfrm>
            <a:prstGeom prst="rect">
              <a:avLst/>
            </a:prstGeom>
            <a:grpFill/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通用</a:t>
              </a:r>
              <a:endParaRPr kumimoji="0" lang="en-US" altLang="zh-CN" sz="17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寄存器堆</a:t>
              </a:r>
            </a:p>
          </p:txBody>
        </p:sp>
        <p:sp>
          <p:nvSpPr>
            <p:cNvPr id="100" name="等腰三角形 217">
              <a:extLst>
                <a:ext uri="{FF2B5EF4-FFF2-40B4-BE49-F238E27FC236}">
                  <a16:creationId xmlns:a16="http://schemas.microsoft.com/office/drawing/2014/main" id="{751CEF22-BB48-252F-6ED9-2A6C79F4DC20}"/>
                </a:ext>
              </a:extLst>
            </p:cNvPr>
            <p:cNvSpPr/>
            <p:nvPr/>
          </p:nvSpPr>
          <p:spPr>
            <a:xfrm rot="10800000">
              <a:off x="9470670" y="3040261"/>
              <a:ext cx="247318" cy="126108"/>
            </a:xfrm>
            <a:prstGeom prst="triangle">
              <a:avLst>
                <a:gd name="adj" fmla="val 50001"/>
              </a:avLst>
            </a:prstGeom>
            <a:grp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6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0" name="TextBox 24">
            <a:extLst>
              <a:ext uri="{FF2B5EF4-FFF2-40B4-BE49-F238E27FC236}">
                <a16:creationId xmlns:a16="http://schemas.microsoft.com/office/drawing/2014/main" id="{CC070A86-2741-FCF6-02EA-50310CC5A11B}"/>
              </a:ext>
            </a:extLst>
          </p:cNvPr>
          <p:cNvSpPr txBox="1"/>
          <p:nvPr/>
        </p:nvSpPr>
        <p:spPr>
          <a:xfrm>
            <a:off x="4038116" y="6389699"/>
            <a:ext cx="4143199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SzTx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总线，</a:t>
            </a:r>
            <a:r>
              <a:rPr lang="en-US" altLang="zh-CN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个锁存器，</a:t>
            </a:r>
            <a:r>
              <a:rPr lang="en-US" altLang="zh-CN" sz="20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个时钟周期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5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1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72901" y="1368242"/>
            <a:ext cx="11102679" cy="1512822"/>
            <a:chOff x="1886083" y="1583147"/>
            <a:chExt cx="2673075" cy="6616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6083" y="1583147"/>
              <a:ext cx="8472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与数据总线设计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06A0BD-2C8D-2E25-E0D6-40078D518C21}"/>
              </a:ext>
            </a:extLst>
          </p:cNvPr>
          <p:cNvSpPr txBox="1"/>
          <p:nvPr/>
        </p:nvSpPr>
        <p:spPr>
          <a:xfrm>
            <a:off x="796314" y="1946853"/>
            <a:ext cx="10303485" cy="26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来说：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三总线，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个锁存器，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总线越多，性能越好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zh-CN" altLang="en-US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29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641002" y="999285"/>
            <a:ext cx="11134578" cy="1881779"/>
            <a:chOff x="1878403" y="1421769"/>
            <a:chExt cx="2680755" cy="8230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0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78403" y="1421769"/>
              <a:ext cx="1215535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一个实现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条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MIPS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指令的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ALU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12FCDD-4C60-F501-C0C9-A29B7FEC80E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算术逻辑部件（</a:t>
            </a:r>
            <a:r>
              <a:rPr lang="en-US" altLang="zh-CN" sz="2000" dirty="0">
                <a:solidFill>
                  <a:srgbClr val="BD934E"/>
                </a:solidFill>
              </a:rPr>
              <a:t>ALU</a:t>
            </a:r>
            <a:r>
              <a:rPr lang="zh-CN" altLang="en-US" sz="2000" dirty="0">
                <a:solidFill>
                  <a:srgbClr val="BD934E"/>
                </a:solidFill>
              </a:rPr>
              <a:t>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2EBF21-7136-1D19-2237-7DB35066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698" y="1641659"/>
            <a:ext cx="7061791" cy="5097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81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4"/>
            <a:ext cx="11098139" cy="2025357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符号单独运算：直接异或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绝对值相乘：仅需考虑数值部分的计算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以定点数为例进行讨论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8DADA61-C9CC-330D-D154-0B2F1E741DA9}"/>
              </a:ext>
            </a:extLst>
          </p:cNvPr>
          <p:cNvGrpSpPr/>
          <p:nvPr/>
        </p:nvGrpSpPr>
        <p:grpSpPr>
          <a:xfrm>
            <a:off x="6832390" y="1969022"/>
            <a:ext cx="4061609" cy="338554"/>
            <a:chOff x="5452889" y="1916906"/>
            <a:chExt cx="4061609" cy="338554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F894B5C4-1159-A045-AFE7-2B52FDDD3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3072D376-99E7-E237-80AA-4B9B76380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1916906"/>
              <a:ext cx="7616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00A907FE-715F-AF5C-B83F-16D994823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9442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9DC049CF-E157-E850-7541-C18F1DBB4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0894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51BCA879-7B00-088F-4495-4151DDE16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2889" y="1916906"/>
              <a:ext cx="7636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316E0C8-0CC4-BE63-03A3-E6D8F3C3FCF3}"/>
              </a:ext>
            </a:extLst>
          </p:cNvPr>
          <p:cNvGrpSpPr/>
          <p:nvPr/>
        </p:nvGrpSpPr>
        <p:grpSpPr>
          <a:xfrm>
            <a:off x="6054175" y="2814763"/>
            <a:ext cx="3973717" cy="338554"/>
            <a:chOff x="4674674" y="2707482"/>
            <a:chExt cx="3973717" cy="338554"/>
          </a:xfrm>
        </p:grpSpPr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6D6E582F-06EE-D3AF-72FB-AA677CFDD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464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F4A68DB8-EF50-7286-945D-AD8178E61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4C140954-4AE7-C490-6F9C-82ADF20A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3F2402E7-5237-D75D-8AAF-333C55628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2142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1899AC9F-7ECF-29CC-FA15-BEF760335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674" y="2707482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74511C-CC91-A2BF-A3D2-DE6EA0719E72}"/>
              </a:ext>
            </a:extLst>
          </p:cNvPr>
          <p:cNvGrpSpPr/>
          <p:nvPr/>
        </p:nvGrpSpPr>
        <p:grpSpPr>
          <a:xfrm>
            <a:off x="5224471" y="3660504"/>
            <a:ext cx="3984669" cy="338554"/>
            <a:chOff x="3844970" y="3586956"/>
            <a:chExt cx="3984669" cy="338554"/>
          </a:xfrm>
        </p:grpSpPr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487B8552-542C-531D-BA6A-BE987AE7C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099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EE01D7E5-E843-4E7B-EF11-619BCFE60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8764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FA60254B-D860-395A-51AE-B14459343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3F2C82BD-6676-E61A-D136-E2CDBE61D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23B33446-EE17-C1B0-39BB-CBB24F8ED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970" y="358695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4FDE3A-42B1-D0CA-383E-C93B71FF911D}"/>
              </a:ext>
            </a:extLst>
          </p:cNvPr>
          <p:cNvGrpSpPr/>
          <p:nvPr/>
        </p:nvGrpSpPr>
        <p:grpSpPr>
          <a:xfrm>
            <a:off x="4402101" y="4506243"/>
            <a:ext cx="3988287" cy="338554"/>
            <a:chOff x="3022600" y="4507706"/>
            <a:chExt cx="3988287" cy="338554"/>
          </a:xfrm>
        </p:grpSpPr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DC3DD48D-4855-5250-898D-5D0655DF2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445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99EF6E80-36F6-B9A3-D1FB-ECB5A2909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3399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C73CF0B7-8127-B9E8-8D17-18A3B9A8E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464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7" name="Text Box 24">
              <a:extLst>
                <a:ext uri="{FF2B5EF4-FFF2-40B4-BE49-F238E27FC236}">
                  <a16:creationId xmlns:a16="http://schemas.microsoft.com/office/drawing/2014/main" id="{C453CBE8-27F1-88C6-30F2-16BC742DB8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0E25BAF6-0634-697D-1B49-7A559F9EA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600" y="4507706"/>
              <a:ext cx="7162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64095DA-F3DF-870A-F287-7543244CC330}"/>
              </a:ext>
            </a:extLst>
          </p:cNvPr>
          <p:cNvGrpSpPr/>
          <p:nvPr/>
        </p:nvGrpSpPr>
        <p:grpSpPr>
          <a:xfrm>
            <a:off x="7674139" y="1123281"/>
            <a:ext cx="4052179" cy="338554"/>
            <a:chOff x="6294638" y="1124744"/>
            <a:chExt cx="4052179" cy="338554"/>
          </a:xfrm>
        </p:grpSpPr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CBDAEAF4-6AFD-9E35-844B-90B245B39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4638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D042063E-4287-943B-78F4-7A072E985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3390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7CCD11FC-C128-DE29-E8CB-005D4AECE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2142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3312679E-A103-15D5-06AB-B02B8105D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0894" y="1124744"/>
              <a:ext cx="7162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447235CA-7D4A-1C4B-98AB-ACC661C75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9648" y="1124744"/>
              <a:ext cx="7771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03E630E-FDB3-4949-6B72-2B1F72941EE9}"/>
              </a:ext>
            </a:extLst>
          </p:cNvPr>
          <p:cNvGrpSpPr/>
          <p:nvPr/>
        </p:nvGrpSpPr>
        <p:grpSpPr>
          <a:xfrm>
            <a:off x="4424885" y="5766718"/>
            <a:ext cx="3152731" cy="336550"/>
            <a:chOff x="3444107" y="5691981"/>
            <a:chExt cx="2790885" cy="33655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0646D77-BDFC-D4B9-58BF-06A4152BF3C3}"/>
                </a:ext>
              </a:extLst>
            </p:cNvPr>
            <p:cNvGrpSpPr/>
            <p:nvPr/>
          </p:nvGrpSpPr>
          <p:grpSpPr>
            <a:xfrm>
              <a:off x="3444107" y="5691981"/>
              <a:ext cx="1998248" cy="336550"/>
              <a:chOff x="3444107" y="5691981"/>
              <a:chExt cx="1998248" cy="336550"/>
            </a:xfrm>
          </p:grpSpPr>
          <p:sp>
            <p:nvSpPr>
              <p:cNvPr id="41" name="Text Box 34">
                <a:extLst>
                  <a:ext uri="{FF2B5EF4-FFF2-40B4-BE49-F238E27FC236}">
                    <a16:creationId xmlns:a16="http://schemas.microsoft.com/office/drawing/2014/main" id="{05FFED39-3905-BF87-4A72-B358C0440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4107" y="5691981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8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2" name="Text Box 35">
                <a:extLst>
                  <a:ext uri="{FF2B5EF4-FFF2-40B4-BE49-F238E27FC236}">
                    <a16:creationId xmlns:a16="http://schemas.microsoft.com/office/drawing/2014/main" id="{F98BA7E7-131E-6E56-2204-8F7149E3FF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0832" y="5691981"/>
                <a:ext cx="792163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 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7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3" name="Text Box 36">
                <a:extLst>
                  <a:ext uri="{FF2B5EF4-FFF2-40B4-BE49-F238E27FC236}">
                    <a16:creationId xmlns:a16="http://schemas.microsoft.com/office/drawing/2014/main" id="{2BADFAB1-4330-C199-1A2F-952ADE7AE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1630" y="5691981"/>
                <a:ext cx="7207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818024A4-68AB-C3AB-2232-CB13F211C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117" y="5691981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44" name="Text Box 38">
            <a:extLst>
              <a:ext uri="{FF2B5EF4-FFF2-40B4-BE49-F238E27FC236}">
                <a16:creationId xmlns:a16="http://schemas.microsoft.com/office/drawing/2014/main" id="{9119B533-3A31-B63B-4B20-502B985B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432" y="5766718"/>
            <a:ext cx="65277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54A03329-575C-B41B-4C0F-0E557FF8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9563" y="5766718"/>
            <a:ext cx="568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6" name="Text Box 40">
            <a:extLst>
              <a:ext uri="{FF2B5EF4-FFF2-40B4-BE49-F238E27FC236}">
                <a16:creationId xmlns:a16="http://schemas.microsoft.com/office/drawing/2014/main" id="{3AB66DD2-41A8-0CE1-CD76-80EC5663C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621" y="5766718"/>
            <a:ext cx="6509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7" name="Text Box 41">
            <a:extLst>
              <a:ext uri="{FF2B5EF4-FFF2-40B4-BE49-F238E27FC236}">
                <a16:creationId xmlns:a16="http://schemas.microsoft.com/office/drawing/2014/main" id="{85D43DD7-51C9-3C06-4884-642411E98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9779" y="5766718"/>
            <a:ext cx="649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8" name="Text Box 42">
            <a:extLst>
              <a:ext uri="{FF2B5EF4-FFF2-40B4-BE49-F238E27FC236}">
                <a16:creationId xmlns:a16="http://schemas.microsoft.com/office/drawing/2014/main" id="{A262D67E-7AD2-84C3-647D-5376DD3BC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4150" y="5766718"/>
            <a:ext cx="57027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9" name="Line 43">
            <a:extLst>
              <a:ext uri="{FF2B5EF4-FFF2-40B4-BE49-F238E27FC236}">
                <a16:creationId xmlns:a16="http://schemas.microsoft.com/office/drawing/2014/main" id="{3FD85C24-A9E7-04D5-FD57-C88260AB9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4053" y="5267167"/>
            <a:ext cx="7920691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Text Box 44">
            <a:extLst>
              <a:ext uri="{FF2B5EF4-FFF2-40B4-BE49-F238E27FC236}">
                <a16:creationId xmlns:a16="http://schemas.microsoft.com/office/drawing/2014/main" id="{46CBAE47-B893-170B-BA06-33D84FE39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019" y="5106499"/>
            <a:ext cx="295567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9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p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Text Box 45">
            <a:extLst>
              <a:ext uri="{FF2B5EF4-FFF2-40B4-BE49-F238E27FC236}">
                <a16:creationId xmlns:a16="http://schemas.microsoft.com/office/drawing/2014/main" id="{1E7DAC10-80E1-95EB-0198-4908FEFF3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374" y="4513274"/>
            <a:ext cx="1584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2" name="Text Box 46">
            <a:extLst>
              <a:ext uri="{FF2B5EF4-FFF2-40B4-BE49-F238E27FC236}">
                <a16:creationId xmlns:a16="http://schemas.microsoft.com/office/drawing/2014/main" id="{C848EE03-F279-019D-263D-F8F8FFDA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91" y="4872049"/>
            <a:ext cx="2449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×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     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Y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urier New" panose="02070309020205020404" pitchFamily="49" charset="0"/>
                <a:ea typeface="Segoe UI Black" panose="020B0A02040204020203" pitchFamily="34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48CA5FD5-3EC5-51A6-F7D8-DB2765D988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561" y="5273131"/>
            <a:ext cx="26584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54" name="Line 48">
            <a:extLst>
              <a:ext uri="{FF2B5EF4-FFF2-40B4-BE49-F238E27FC236}">
                <a16:creationId xmlns:a16="http://schemas.microsoft.com/office/drawing/2014/main" id="{73967134-31BD-594F-A7EC-88B69798E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664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Line 49">
            <a:extLst>
              <a:ext uri="{FF2B5EF4-FFF2-40B4-BE49-F238E27FC236}">
                <a16:creationId xmlns:a16="http://schemas.microsoft.com/office/drawing/2014/main" id="{1D1C1283-C227-BF15-37CB-D81C27073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6715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Line 50">
            <a:extLst>
              <a:ext uri="{FF2B5EF4-FFF2-40B4-BE49-F238E27FC236}">
                <a16:creationId xmlns:a16="http://schemas.microsoft.com/office/drawing/2014/main" id="{BC2DF309-764C-03B7-EF44-5F074EB35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7763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Line 51">
            <a:extLst>
              <a:ext uri="{FF2B5EF4-FFF2-40B4-BE49-F238E27FC236}">
                <a16:creationId xmlns:a16="http://schemas.microsoft.com/office/drawing/2014/main" id="{B3A35880-4031-3AC8-93C3-3ED8F61C4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8811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Line 52">
            <a:extLst>
              <a:ext uri="{FF2B5EF4-FFF2-40B4-BE49-F238E27FC236}">
                <a16:creationId xmlns:a16="http://schemas.microsoft.com/office/drawing/2014/main" id="{7B12B845-5834-3BBC-E758-58059588D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9859" y="1415381"/>
            <a:ext cx="0" cy="437991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Line 53">
            <a:extLst>
              <a:ext uri="{FF2B5EF4-FFF2-40B4-BE49-F238E27FC236}">
                <a16:creationId xmlns:a16="http://schemas.microsoft.com/office/drawing/2014/main" id="{DE5D15C4-F599-48B5-EF12-A36208006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0907" y="2261697"/>
            <a:ext cx="0" cy="353359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Line 54">
            <a:extLst>
              <a:ext uri="{FF2B5EF4-FFF2-40B4-BE49-F238E27FC236}">
                <a16:creationId xmlns:a16="http://schemas.microsoft.com/office/drawing/2014/main" id="{69813632-79B9-F5B9-FC0B-6E648D6F3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1955" y="3120773"/>
            <a:ext cx="0" cy="267452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Line 55">
            <a:extLst>
              <a:ext uri="{FF2B5EF4-FFF2-40B4-BE49-F238E27FC236}">
                <a16:creationId xmlns:a16="http://schemas.microsoft.com/office/drawing/2014/main" id="{7C70CD8D-F34D-D063-485E-2C18FF5EC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003" y="3999058"/>
            <a:ext cx="0" cy="1796234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Line 56">
            <a:extLst>
              <a:ext uri="{FF2B5EF4-FFF2-40B4-BE49-F238E27FC236}">
                <a16:creationId xmlns:a16="http://schemas.microsoft.com/office/drawing/2014/main" id="{5BE56D34-4940-BA84-FD12-3D0EF1EEA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051" y="4775030"/>
            <a:ext cx="0" cy="1020262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AAF0ABC5-DEC0-827D-1CFC-1C389A61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01" y="6206330"/>
            <a:ext cx="7239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先计算相加数，然后逐列相加</a:t>
            </a:r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CFB9D36D-1197-717B-C09F-1BA246C506F4}"/>
              </a:ext>
            </a:extLst>
          </p:cNvPr>
          <p:cNvSpPr>
            <a:spLocks/>
          </p:cNvSpPr>
          <p:nvPr/>
        </p:nvSpPr>
        <p:spPr bwMode="auto">
          <a:xfrm>
            <a:off x="977420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36059A11-B0F2-CB6A-CA09-A67502A7B382}"/>
              </a:ext>
            </a:extLst>
          </p:cNvPr>
          <p:cNvSpPr>
            <a:spLocks/>
          </p:cNvSpPr>
          <p:nvPr/>
        </p:nvSpPr>
        <p:spPr bwMode="auto">
          <a:xfrm>
            <a:off x="895505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C84E9568-9A1A-0545-6551-C5D65424DFE6}"/>
              </a:ext>
            </a:extLst>
          </p:cNvPr>
          <p:cNvSpPr>
            <a:spLocks/>
          </p:cNvSpPr>
          <p:nvPr/>
        </p:nvSpPr>
        <p:spPr bwMode="auto">
          <a:xfrm>
            <a:off x="8135901" y="5392068"/>
            <a:ext cx="609600" cy="304800"/>
          </a:xfrm>
          <a:custGeom>
            <a:avLst/>
            <a:gdLst>
              <a:gd name="T0" fmla="*/ 2147483646 w 384"/>
              <a:gd name="T1" fmla="*/ 2147483646 h 192"/>
              <a:gd name="T2" fmla="*/ 2147483646 w 384"/>
              <a:gd name="T3" fmla="*/ 0 h 192"/>
              <a:gd name="T4" fmla="*/ 0 w 384"/>
              <a:gd name="T5" fmla="*/ 2147483646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Freeform 63">
            <a:extLst>
              <a:ext uri="{FF2B5EF4-FFF2-40B4-BE49-F238E27FC236}">
                <a16:creationId xmlns:a16="http://schemas.microsoft.com/office/drawing/2014/main" id="{C4C35DB8-9674-5CF5-3286-D80E4F2164BA}"/>
              </a:ext>
            </a:extLst>
          </p:cNvPr>
          <p:cNvSpPr>
            <a:spLocks/>
          </p:cNvSpPr>
          <p:nvPr/>
        </p:nvSpPr>
        <p:spPr bwMode="auto">
          <a:xfrm>
            <a:off x="7316751" y="5392068"/>
            <a:ext cx="609600" cy="304800"/>
          </a:xfrm>
          <a:custGeom>
            <a:avLst/>
            <a:gdLst>
              <a:gd name="T0" fmla="*/ 384 w 384"/>
              <a:gd name="T1" fmla="*/ 192 h 192"/>
              <a:gd name="T2" fmla="*/ 192 w 384"/>
              <a:gd name="T3" fmla="*/ 0 h 192"/>
              <a:gd name="T4" fmla="*/ 0 w 384"/>
              <a:gd name="T5" fmla="*/ 192 h 192"/>
              <a:gd name="T6" fmla="*/ 0 60000 65536"/>
              <a:gd name="T7" fmla="*/ 0 60000 65536"/>
              <a:gd name="T8" fmla="*/ 0 60000 65536"/>
              <a:gd name="T9" fmla="*/ 0 w 384"/>
              <a:gd name="T10" fmla="*/ 0 h 192"/>
              <a:gd name="T11" fmla="*/ 384 w 38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92">
                <a:moveTo>
                  <a:pt x="384" y="192"/>
                </a:moveTo>
                <a:cubicBezTo>
                  <a:pt x="320" y="96"/>
                  <a:pt x="256" y="0"/>
                  <a:pt x="192" y="0"/>
                </a:cubicBezTo>
                <a:cubicBezTo>
                  <a:pt x="128" y="0"/>
                  <a:pt x="32" y="160"/>
                  <a:pt x="0" y="192"/>
                </a:cubicBezTo>
              </a:path>
            </a:pathLst>
          </a:custGeom>
          <a:noFill/>
          <a:ln w="19050" cmpd="sng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2661809-54E0-9544-B9D2-2F0503A8B986}"/>
              </a:ext>
            </a:extLst>
          </p:cNvPr>
          <p:cNvGrpSpPr/>
          <p:nvPr/>
        </p:nvGrpSpPr>
        <p:grpSpPr>
          <a:xfrm>
            <a:off x="4046501" y="5392068"/>
            <a:ext cx="3060700" cy="304800"/>
            <a:chOff x="2705100" y="4783931"/>
            <a:chExt cx="3060700" cy="304800"/>
          </a:xfrm>
        </p:grpSpPr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A2741AC3-2A61-E57B-21E6-61D3987C8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EEA9EEA9-8713-9EFF-8FEA-2DEACB194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5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D019889B-A6BC-8422-A356-FFEC85DB3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EEED159A-CEBF-AC6C-5D81-07E404AC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100" y="4783931"/>
              <a:ext cx="609600" cy="304800"/>
            </a:xfrm>
            <a:custGeom>
              <a:avLst/>
              <a:gdLst>
                <a:gd name="T0" fmla="*/ 384 w 384"/>
                <a:gd name="T1" fmla="*/ 192 h 192"/>
                <a:gd name="T2" fmla="*/ 192 w 384"/>
                <a:gd name="T3" fmla="*/ 0 h 192"/>
                <a:gd name="T4" fmla="*/ 0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384" y="192"/>
                  </a:moveTo>
                  <a:cubicBezTo>
                    <a:pt x="320" y="96"/>
                    <a:pt x="256" y="0"/>
                    <a:pt x="192" y="0"/>
                  </a:cubicBezTo>
                  <a:cubicBezTo>
                    <a:pt x="128" y="0"/>
                    <a:pt x="32" y="160"/>
                    <a:pt x="0" y="192"/>
                  </a:cubicBezTo>
                </a:path>
              </a:pathLst>
            </a:custGeom>
            <a:noFill/>
            <a:ln w="19050" cmpd="sng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70A92158-F6E0-8D6F-AC11-A98E9CA3D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6" y="4492283"/>
            <a:ext cx="390323" cy="390323"/>
          </a:xfrm>
          <a:prstGeom prst="rect">
            <a:avLst/>
          </a:prstGeom>
        </p:spPr>
      </p:pic>
      <p:sp>
        <p:nvSpPr>
          <p:cNvPr id="74" name="Text Box 32">
            <a:extLst>
              <a:ext uri="{FF2B5EF4-FFF2-40B4-BE49-F238E27FC236}">
                <a16:creationId xmlns:a16="http://schemas.microsoft.com/office/drawing/2014/main" id="{9B40F38E-0CAC-B33E-01FD-0EC5ED88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08" y="5757291"/>
            <a:ext cx="733469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5" name="右箭头 74">
            <a:extLst>
              <a:ext uri="{FF2B5EF4-FFF2-40B4-BE49-F238E27FC236}">
                <a16:creationId xmlns:a16="http://schemas.microsoft.com/office/drawing/2014/main" id="{93B7B040-BDE9-ECAB-A5D0-B9DC5647AEF5}"/>
              </a:ext>
            </a:extLst>
          </p:cNvPr>
          <p:cNvSpPr/>
          <p:nvPr/>
        </p:nvSpPr>
        <p:spPr>
          <a:xfrm>
            <a:off x="3029699" y="5106499"/>
            <a:ext cx="510943" cy="285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CE7F5AE-4465-182B-F3D2-841C5DA6552C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46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5072346"/>
            <a:chOff x="1887176" y="1780605"/>
            <a:chExt cx="2671982" cy="221859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195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一位乘法逻辑实现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 </a:t>
              </a:r>
              <a:r>
                <a:rPr lang="e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× 1 = 1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× 0 = 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× 1 = 0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 × 0 = 0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用与门可以实现一位乘法逻辑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对于两个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位二进制组合来说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乘法需要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个与门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一级门延迟，生成所有相加数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14560C4E-0439-4C5B-35A3-FB0115F6C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17" y="1172566"/>
            <a:ext cx="3416318" cy="54219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67AC6C-8257-9FDD-3E3A-6466A751CA61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04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1102026"/>
            <a:chOff x="1887176" y="1780605"/>
            <a:chExt cx="2671982" cy="4820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21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C2F4CBDE-6100-588C-5FF6-40D68ABFA2AC}"/>
              </a:ext>
            </a:extLst>
          </p:cNvPr>
          <p:cNvGrpSpPr/>
          <p:nvPr/>
        </p:nvGrpSpPr>
        <p:grpSpPr>
          <a:xfrm>
            <a:off x="2119835" y="1488361"/>
            <a:ext cx="8592628" cy="4979987"/>
            <a:chOff x="1792289" y="1048544"/>
            <a:chExt cx="8592628" cy="497998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03A9182-6BB2-90FE-D024-AF9BC4DF4FB5}"/>
                </a:ext>
              </a:extLst>
            </p:cNvPr>
            <p:cNvGrpSpPr/>
            <p:nvPr/>
          </p:nvGrpSpPr>
          <p:grpSpPr>
            <a:xfrm>
              <a:off x="5490989" y="1894285"/>
              <a:ext cx="4061609" cy="307777"/>
              <a:chOff x="5452889" y="1916906"/>
              <a:chExt cx="4061609" cy="307777"/>
            </a:xfrm>
            <a:effectLst/>
          </p:grpSpPr>
          <p:sp>
            <p:nvSpPr>
              <p:cNvPr id="5" name="Text Box 3">
                <a:extLst>
                  <a:ext uri="{FF2B5EF4-FFF2-40B4-BE49-F238E27FC236}">
                    <a16:creationId xmlns:a16="http://schemas.microsoft.com/office/drawing/2014/main" id="{B4C9F825-6255-A5CC-E06A-A2CE7354E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A00B5628-BEFB-9A66-190D-DF0F069EBF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916906"/>
                <a:ext cx="76163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" name="Text Box 5">
                <a:extLst>
                  <a:ext uri="{FF2B5EF4-FFF2-40B4-BE49-F238E27FC236}">
                    <a16:creationId xmlns:a16="http://schemas.microsoft.com/office/drawing/2014/main" id="{A8B775E8-403F-649F-2098-205622FFE6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19442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" name="Text Box 6">
                <a:extLst>
                  <a:ext uri="{FF2B5EF4-FFF2-40B4-BE49-F238E27FC236}">
                    <a16:creationId xmlns:a16="http://schemas.microsoft.com/office/drawing/2014/main" id="{B80EC631-F16C-1D75-A498-79634D0E0D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9" name="Text Box 7">
                <a:extLst>
                  <a:ext uri="{FF2B5EF4-FFF2-40B4-BE49-F238E27FC236}">
                    <a16:creationId xmlns:a16="http://schemas.microsoft.com/office/drawing/2014/main" id="{2510136F-2269-1A7E-BF96-90FF5AACC7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2889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A95AA3-35EA-10E1-F51F-A181500A899F}"/>
                </a:ext>
              </a:extLst>
            </p:cNvPr>
            <p:cNvGrpSpPr/>
            <p:nvPr/>
          </p:nvGrpSpPr>
          <p:grpSpPr>
            <a:xfrm>
              <a:off x="4712774" y="2740026"/>
              <a:ext cx="3973717" cy="307777"/>
              <a:chOff x="4674674" y="2707482"/>
              <a:chExt cx="3973717" cy="307777"/>
            </a:xfrm>
            <a:effectLst/>
          </p:grpSpPr>
          <p:sp>
            <p:nvSpPr>
              <p:cNvPr id="11" name="Text Box 9">
                <a:extLst>
                  <a:ext uri="{FF2B5EF4-FFF2-40B4-BE49-F238E27FC236}">
                    <a16:creationId xmlns:a16="http://schemas.microsoft.com/office/drawing/2014/main" id="{704E185C-D025-BA10-3A58-7D994C6B1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8483CD32-7928-BF39-E4CE-BF264BC5EB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3" name="Text Box 11">
                <a:extLst>
                  <a:ext uri="{FF2B5EF4-FFF2-40B4-BE49-F238E27FC236}">
                    <a16:creationId xmlns:a16="http://schemas.microsoft.com/office/drawing/2014/main" id="{DA51B6F7-74CC-E3DD-1F87-BEC9DC4C8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4" name="Text Box 12">
                <a:extLst>
                  <a:ext uri="{FF2B5EF4-FFF2-40B4-BE49-F238E27FC236}">
                    <a16:creationId xmlns:a16="http://schemas.microsoft.com/office/drawing/2014/main" id="{43D1710C-E6F0-B0AE-813F-E903AFD7C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A562A98E-C114-3C92-7A8B-181524B12F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467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81AA55D-2694-4896-5033-C7CA0647D795}"/>
                </a:ext>
              </a:extLst>
            </p:cNvPr>
            <p:cNvGrpSpPr/>
            <p:nvPr/>
          </p:nvGrpSpPr>
          <p:grpSpPr>
            <a:xfrm>
              <a:off x="3883070" y="3585767"/>
              <a:ext cx="3984669" cy="307777"/>
              <a:chOff x="3844970" y="3586956"/>
              <a:chExt cx="3984669" cy="307777"/>
            </a:xfrm>
            <a:effectLst/>
          </p:grpSpPr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BF37881D-2423-ECFB-F86D-F53D5AA999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6099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320767E2-24E5-E182-60BA-038A42ED8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8764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1" name="Text Box 17">
                <a:extLst>
                  <a:ext uri="{FF2B5EF4-FFF2-40B4-BE49-F238E27FC236}">
                    <a16:creationId xmlns:a16="http://schemas.microsoft.com/office/drawing/2014/main" id="{6870EB5D-E62B-1BAE-53FA-47CF1EA07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C8967455-A984-5D7E-480C-808C433E61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ED45B57C-2092-CDB1-F981-AC2B8921B4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97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10536B-D3C9-075B-D911-A884B4C87FEF}"/>
                </a:ext>
              </a:extLst>
            </p:cNvPr>
            <p:cNvGrpSpPr/>
            <p:nvPr/>
          </p:nvGrpSpPr>
          <p:grpSpPr>
            <a:xfrm>
              <a:off x="3060700" y="4431506"/>
              <a:ext cx="3988287" cy="307777"/>
              <a:chOff x="3022600" y="4507706"/>
              <a:chExt cx="3988287" cy="307777"/>
            </a:xfrm>
            <a:effectLst/>
          </p:grpSpPr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0CD2E27D-BB1A-472B-4907-8691F774C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5445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B263551C-9AA7-31F6-BE87-6ECB2524A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399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7" name="Text Box 23">
                <a:extLst>
                  <a:ext uri="{FF2B5EF4-FFF2-40B4-BE49-F238E27FC236}">
                    <a16:creationId xmlns:a16="http://schemas.microsoft.com/office/drawing/2014/main" id="{09017D60-D5AA-F3B2-DE5C-1E307BF70F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8" name="Text Box 24">
                <a:extLst>
                  <a:ext uri="{FF2B5EF4-FFF2-40B4-BE49-F238E27FC236}">
                    <a16:creationId xmlns:a16="http://schemas.microsoft.com/office/drawing/2014/main" id="{3178EAC5-688C-5979-5AF3-60836F30D8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29" name="Text Box 25">
                <a:extLst>
                  <a:ext uri="{FF2B5EF4-FFF2-40B4-BE49-F238E27FC236}">
                    <a16:creationId xmlns:a16="http://schemas.microsoft.com/office/drawing/2014/main" id="{081EEA51-CE40-1C89-3636-C9A244617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2600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B6FF523-4842-80F9-D750-31E7F0B0448E}"/>
                </a:ext>
              </a:extLst>
            </p:cNvPr>
            <p:cNvGrpSpPr/>
            <p:nvPr/>
          </p:nvGrpSpPr>
          <p:grpSpPr>
            <a:xfrm>
              <a:off x="6332738" y="1048544"/>
              <a:ext cx="4052179" cy="307777"/>
              <a:chOff x="6294638" y="1124744"/>
              <a:chExt cx="4052179" cy="307777"/>
            </a:xfrm>
            <a:effectLst/>
          </p:grpSpPr>
          <p:sp>
            <p:nvSpPr>
              <p:cNvPr id="34" name="Text Box 27">
                <a:extLst>
                  <a:ext uri="{FF2B5EF4-FFF2-40B4-BE49-F238E27FC236}">
                    <a16:creationId xmlns:a16="http://schemas.microsoft.com/office/drawing/2014/main" id="{E34346D2-BC5D-9AC1-64CD-99D9BA6D67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5" name="Text Box 28">
                <a:extLst>
                  <a:ext uri="{FF2B5EF4-FFF2-40B4-BE49-F238E27FC236}">
                    <a16:creationId xmlns:a16="http://schemas.microsoft.com/office/drawing/2014/main" id="{F8247C5C-9F51-99F8-7711-215F1A78D3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6" name="Text Box 29">
                <a:extLst>
                  <a:ext uri="{FF2B5EF4-FFF2-40B4-BE49-F238E27FC236}">
                    <a16:creationId xmlns:a16="http://schemas.microsoft.com/office/drawing/2014/main" id="{65EB1F81-105F-AD58-1AEE-DF268721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7" name="Text Box 30">
                <a:extLst>
                  <a:ext uri="{FF2B5EF4-FFF2-40B4-BE49-F238E27FC236}">
                    <a16:creationId xmlns:a16="http://schemas.microsoft.com/office/drawing/2014/main" id="{181A4B0A-74A2-46B1-2AEE-FF81512182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" name="Text Box 31">
                <a:extLst>
                  <a:ext uri="{FF2B5EF4-FFF2-40B4-BE49-F238E27FC236}">
                    <a16:creationId xmlns:a16="http://schemas.microsoft.com/office/drawing/2014/main" id="{A219CC15-5C22-B930-F1E2-3ABFE8D4B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9648" y="1124744"/>
                <a:ext cx="77716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24B2B537-A034-AE6A-564D-97CA89B0A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708" y="569198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E5E0083E-6425-2C6F-0D79-FB7B0C283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34" y="569198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B39BF6E4-707E-4AA0-97C1-5B009B593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7286" y="569198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Text Box 42">
              <a:extLst>
                <a:ext uri="{FF2B5EF4-FFF2-40B4-BE49-F238E27FC236}">
                  <a16:creationId xmlns:a16="http://schemas.microsoft.com/office/drawing/2014/main" id="{2C71FB43-45D2-DC81-06E7-A435935A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9953" y="569198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Text Box 32">
              <a:extLst>
                <a:ext uri="{FF2B5EF4-FFF2-40B4-BE49-F238E27FC236}">
                  <a16:creationId xmlns:a16="http://schemas.microsoft.com/office/drawing/2014/main" id="{3C16D1B9-9254-85E0-2909-CF036F429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289" y="569198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063D6B5-D149-85ED-B025-732AD8C672B1}"/>
                </a:ext>
              </a:extLst>
            </p:cNvPr>
            <p:cNvGrpSpPr/>
            <p:nvPr/>
          </p:nvGrpSpPr>
          <p:grpSpPr>
            <a:xfrm>
              <a:off x="8750010" y="1191206"/>
              <a:ext cx="167661" cy="1112326"/>
              <a:chOff x="8750010" y="1191206"/>
              <a:chExt cx="167661" cy="1112326"/>
            </a:xfrm>
          </p:grpSpPr>
          <p:sp>
            <p:nvSpPr>
              <p:cNvPr id="45" name="Line 38">
                <a:extLst>
                  <a:ext uri="{FF2B5EF4-FFF2-40B4-BE49-F238E27FC236}">
                    <a16:creationId xmlns:a16="http://schemas.microsoft.com/office/drawing/2014/main" id="{DEE127CA-ABBF-7310-C233-B8509BB37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0010" y="1191206"/>
                <a:ext cx="16766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Line 39">
                <a:extLst>
                  <a:ext uri="{FF2B5EF4-FFF2-40B4-BE49-F238E27FC236}">
                    <a16:creationId xmlns:a16="http://schemas.microsoft.com/office/drawing/2014/main" id="{54A4B78D-BAB3-552A-ADD1-05A555DEB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50010" y="1193144"/>
                <a:ext cx="0" cy="11103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A554FA1B-C9B6-9113-B29E-F107FF9EE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9063" y="2654283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Line 39">
              <a:extLst>
                <a:ext uri="{FF2B5EF4-FFF2-40B4-BE49-F238E27FC236}">
                  <a16:creationId xmlns:a16="http://schemas.microsoft.com/office/drawing/2014/main" id="{E0501E86-7C20-B5BD-8B4B-3CC649563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3493372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9" name="直接箭头连接符 772">
              <a:extLst>
                <a:ext uri="{FF2B5EF4-FFF2-40B4-BE49-F238E27FC236}">
                  <a16:creationId xmlns:a16="http://schemas.microsoft.com/office/drawing/2014/main" id="{3D78217B-6B03-840B-207B-55F04FE5AA16}"/>
                </a:ext>
              </a:extLst>
            </p:cNvPr>
            <p:cNvCxnSpPr>
              <a:stCxn id="58" idx="2"/>
              <a:endCxn id="66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0" name="直接箭头连接符 777">
              <a:extLst>
                <a:ext uri="{FF2B5EF4-FFF2-40B4-BE49-F238E27FC236}">
                  <a16:creationId xmlns:a16="http://schemas.microsoft.com/office/drawing/2014/main" id="{53DB7736-DB95-2D04-1D60-959A889D6459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51" name="直接箭头连接符 788">
              <a:extLst>
                <a:ext uri="{FF2B5EF4-FFF2-40B4-BE49-F238E27FC236}">
                  <a16:creationId xmlns:a16="http://schemas.microsoft.com/office/drawing/2014/main" id="{8028F6D0-078C-52EA-864A-A451EF4259F7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52" name="Line 40">
              <a:extLst>
                <a:ext uri="{FF2B5EF4-FFF2-40B4-BE49-F238E27FC236}">
                  <a16:creationId xmlns:a16="http://schemas.microsoft.com/office/drawing/2014/main" id="{6A12BF39-7A7A-F7D5-FA47-C18FFF8BA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310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53" name="Line 40">
              <a:extLst>
                <a:ext uri="{FF2B5EF4-FFF2-40B4-BE49-F238E27FC236}">
                  <a16:creationId xmlns:a16="http://schemas.microsoft.com/office/drawing/2014/main" id="{1AD7D84F-77DD-8542-21B5-A2E126E55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FC5831A-B75A-94C5-11A5-300AB09A8D14}"/>
                </a:ext>
              </a:extLst>
            </p:cNvPr>
            <p:cNvGrpSpPr/>
            <p:nvPr/>
          </p:nvGrpSpPr>
          <p:grpSpPr>
            <a:xfrm>
              <a:off x="7752045" y="3077363"/>
              <a:ext cx="338138" cy="430887"/>
              <a:chOff x="8686490" y="2190704"/>
              <a:chExt cx="338138" cy="430887"/>
            </a:xfrm>
          </p:grpSpPr>
          <p:sp>
            <p:nvSpPr>
              <p:cNvPr id="55" name="Oval 36">
                <a:extLst>
                  <a:ext uri="{FF2B5EF4-FFF2-40B4-BE49-F238E27FC236}">
                    <a16:creationId xmlns:a16="http://schemas.microsoft.com/office/drawing/2014/main" id="{79F1837E-EC6F-7F5B-9A61-C367D1FC6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6490" y="227191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E878799-CBCC-E94E-0BBA-F05278CDDEE3}"/>
                  </a:ext>
                </a:extLst>
              </p:cNvPr>
              <p:cNvSpPr txBox="1"/>
              <p:nvPr/>
            </p:nvSpPr>
            <p:spPr>
              <a:xfrm>
                <a:off x="8728627" y="2190704"/>
                <a:ext cx="26670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7BD4EDF-6FF8-8489-BF69-2AA0748F9534}"/>
                </a:ext>
              </a:extLst>
            </p:cNvPr>
            <p:cNvGrpSpPr/>
            <p:nvPr/>
          </p:nvGrpSpPr>
          <p:grpSpPr>
            <a:xfrm>
              <a:off x="8579906" y="2223235"/>
              <a:ext cx="338138" cy="430887"/>
              <a:chOff x="8686490" y="2190704"/>
              <a:chExt cx="338138" cy="430887"/>
            </a:xfrm>
          </p:grpSpPr>
          <p:sp>
            <p:nvSpPr>
              <p:cNvPr id="58" name="Oval 36">
                <a:extLst>
                  <a:ext uri="{FF2B5EF4-FFF2-40B4-BE49-F238E27FC236}">
                    <a16:creationId xmlns:a16="http://schemas.microsoft.com/office/drawing/2014/main" id="{9A342D9D-E81A-F818-6667-1B4DD27C7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6490" y="227191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102AB3C-D649-E8CE-9794-8D35375354B3}"/>
                  </a:ext>
                </a:extLst>
              </p:cNvPr>
              <p:cNvSpPr txBox="1"/>
              <p:nvPr/>
            </p:nvSpPr>
            <p:spPr>
              <a:xfrm>
                <a:off x="8728627" y="2190704"/>
                <a:ext cx="26670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338375D-CD9E-ACFB-BE8B-6E590EA129AC}"/>
                </a:ext>
              </a:extLst>
            </p:cNvPr>
            <p:cNvGrpSpPr/>
            <p:nvPr/>
          </p:nvGrpSpPr>
          <p:grpSpPr>
            <a:xfrm>
              <a:off x="7752045" y="1191206"/>
              <a:ext cx="507593" cy="1966918"/>
              <a:chOff x="7752045" y="1191206"/>
              <a:chExt cx="507593" cy="1966918"/>
            </a:xfrm>
          </p:grpSpPr>
          <p:sp>
            <p:nvSpPr>
              <p:cNvPr id="61" name="Line 38">
                <a:extLst>
                  <a:ext uri="{FF2B5EF4-FFF2-40B4-BE49-F238E27FC236}">
                    <a16:creationId xmlns:a16="http://schemas.microsoft.com/office/drawing/2014/main" id="{0069F6C8-9E9E-A136-5267-836AFE7BB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0516" y="1191206"/>
                <a:ext cx="16766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2" name="Line 39">
                <a:extLst>
                  <a:ext uri="{FF2B5EF4-FFF2-40B4-BE49-F238E27FC236}">
                    <a16:creationId xmlns:a16="http://schemas.microsoft.com/office/drawing/2014/main" id="{06F988A0-C264-97DF-2506-F431DA59F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0516" y="1193144"/>
                <a:ext cx="0" cy="11103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F52ACEF3-535C-EF69-A6D5-8B9EFF465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9569" y="2654283"/>
                <a:ext cx="0" cy="503841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64" name="Line 40">
                <a:extLst>
                  <a:ext uri="{FF2B5EF4-FFF2-40B4-BE49-F238E27FC236}">
                    <a16:creationId xmlns:a16="http://schemas.microsoft.com/office/drawing/2014/main" id="{5B8493EE-DADF-0B98-6684-CF7287907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42211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EA752B0A-C3DA-9509-8D0E-D24E92499D69}"/>
                  </a:ext>
                </a:extLst>
              </p:cNvPr>
              <p:cNvGrpSpPr/>
              <p:nvPr/>
            </p:nvGrpSpPr>
            <p:grpSpPr>
              <a:xfrm>
                <a:off x="7752045" y="2223235"/>
                <a:ext cx="338138" cy="430887"/>
                <a:chOff x="8686490" y="2190704"/>
                <a:chExt cx="338138" cy="430887"/>
              </a:xfrm>
            </p:grpSpPr>
            <p:sp>
              <p:nvSpPr>
                <p:cNvPr id="66" name="Oval 36">
                  <a:extLst>
                    <a:ext uri="{FF2B5EF4-FFF2-40B4-BE49-F238E27FC236}">
                      <a16:creationId xmlns:a16="http://schemas.microsoft.com/office/drawing/2014/main" id="{6C239A3D-8A43-958C-4D52-DDF45AAB6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11999BE-E0FD-B8F1-B26C-7DDC9F15831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339AB55-C747-6AC1-3939-D171EC4FE53F}"/>
                </a:ext>
              </a:extLst>
            </p:cNvPr>
            <p:cNvGrpSpPr/>
            <p:nvPr/>
          </p:nvGrpSpPr>
          <p:grpSpPr>
            <a:xfrm>
              <a:off x="2955512" y="3317968"/>
              <a:ext cx="1185085" cy="2710563"/>
              <a:chOff x="2955512" y="3317968"/>
              <a:chExt cx="1185085" cy="2710563"/>
            </a:xfrm>
          </p:grpSpPr>
          <p:sp>
            <p:nvSpPr>
              <p:cNvPr id="69" name="Line 38">
                <a:extLst>
                  <a:ext uri="{FF2B5EF4-FFF2-40B4-BE49-F238E27FC236}">
                    <a16:creationId xmlns:a16="http://schemas.microsoft.com/office/drawing/2014/main" id="{1649E6B6-955F-0809-7378-82E1C4F5F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5512" y="4175206"/>
                <a:ext cx="660224" cy="0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Line 39">
                <a:extLst>
                  <a:ext uri="{FF2B5EF4-FFF2-40B4-BE49-F238E27FC236}">
                    <a16:creationId xmlns:a16="http://schemas.microsoft.com/office/drawing/2014/main" id="{AA910F2C-9CB1-494B-4F30-790201D4D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1565" y="4343799"/>
                <a:ext cx="0" cy="51934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Text Box 35">
                <a:extLst>
                  <a:ext uri="{FF2B5EF4-FFF2-40B4-BE49-F238E27FC236}">
                    <a16:creationId xmlns:a16="http://schemas.microsoft.com/office/drawing/2014/main" id="{43146A6D-F212-ED41-1C8D-76126FAD3B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8434" y="5691981"/>
                <a:ext cx="792163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7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32097F8-5FB7-2B7B-404C-551EE3E93796}"/>
                  </a:ext>
                </a:extLst>
              </p:cNvPr>
              <p:cNvGrpSpPr/>
              <p:nvPr/>
            </p:nvGrpSpPr>
            <p:grpSpPr>
              <a:xfrm>
                <a:off x="3613678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81" name="Oval 36">
                  <a:extLst>
                    <a:ext uri="{FF2B5EF4-FFF2-40B4-BE49-F238E27FC236}">
                      <a16:creationId xmlns:a16="http://schemas.microsoft.com/office/drawing/2014/main" id="{E4B89CFC-F5BF-0276-3EF0-BC1A59FB7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04FC477-555B-66D0-C5FB-C74C4D778A34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18FFC327-B211-824E-1445-EE37881FA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9276" y="5188267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4" name="直接箭头连接符 803">
                <a:extLst>
                  <a:ext uri="{FF2B5EF4-FFF2-40B4-BE49-F238E27FC236}">
                    <a16:creationId xmlns:a16="http://schemas.microsoft.com/office/drawing/2014/main" id="{9162CA28-AD88-4809-7676-27294E9B8C7A}"/>
                  </a:ext>
                </a:extLst>
              </p:cNvPr>
              <p:cNvCxnSpPr/>
              <p:nvPr/>
            </p:nvCxnSpPr>
            <p:spPr>
              <a:xfrm flipH="1">
                <a:off x="3117741" y="5028756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75" name="Line 40">
                <a:extLst>
                  <a:ext uri="{FF2B5EF4-FFF2-40B4-BE49-F238E27FC236}">
                    <a16:creationId xmlns:a16="http://schemas.microsoft.com/office/drawing/2014/main" id="{F71825C8-A559-9627-0415-FC768872B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7820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Line 40">
                <a:extLst>
                  <a:ext uri="{FF2B5EF4-FFF2-40B4-BE49-F238E27FC236}">
                    <a16:creationId xmlns:a16="http://schemas.microsoft.com/office/drawing/2014/main" id="{0468DA41-FF03-08D0-B651-038B44AC2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1486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59E2272-C92B-336F-F441-F8B22FC1290C}"/>
                  </a:ext>
                </a:extLst>
              </p:cNvPr>
              <p:cNvGrpSpPr/>
              <p:nvPr/>
            </p:nvGrpSpPr>
            <p:grpSpPr>
              <a:xfrm>
                <a:off x="3613678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79" name="Oval 36">
                  <a:extLst>
                    <a:ext uri="{FF2B5EF4-FFF2-40B4-BE49-F238E27FC236}">
                      <a16:creationId xmlns:a16="http://schemas.microsoft.com/office/drawing/2014/main" id="{8C9A6F94-9920-3C1E-5873-47CA0595C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EA5ADAA-A02B-193A-DC0C-B624AD12AAE4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8" name="Line 39">
                <a:extLst>
                  <a:ext uri="{FF2B5EF4-FFF2-40B4-BE49-F238E27FC236}">
                    <a16:creationId xmlns:a16="http://schemas.microsoft.com/office/drawing/2014/main" id="{5F5A0EBD-394C-7713-A890-580713070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748" y="3317968"/>
                <a:ext cx="0" cy="687937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3D0E007-D516-BA07-A469-F4B628D6A7AF}"/>
                </a:ext>
              </a:extLst>
            </p:cNvPr>
            <p:cNvGrpSpPr/>
            <p:nvPr/>
          </p:nvGrpSpPr>
          <p:grpSpPr>
            <a:xfrm>
              <a:off x="2682875" y="4175206"/>
              <a:ext cx="647700" cy="1853325"/>
              <a:chOff x="2682875" y="4175206"/>
              <a:chExt cx="647700" cy="1853325"/>
            </a:xfrm>
          </p:grpSpPr>
          <p:sp>
            <p:nvSpPr>
              <p:cNvPr id="84" name="Text Box 34">
                <a:extLst>
                  <a:ext uri="{FF2B5EF4-FFF2-40B4-BE49-F238E27FC236}">
                    <a16:creationId xmlns:a16="http://schemas.microsoft.com/office/drawing/2014/main" id="{BFD043B1-64B9-D2F9-3ED4-336CCE1F4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2875" y="5691981"/>
                <a:ext cx="647700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8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5" name="Line 39">
                <a:extLst>
                  <a:ext uri="{FF2B5EF4-FFF2-40B4-BE49-F238E27FC236}">
                    <a16:creationId xmlns:a16="http://schemas.microsoft.com/office/drawing/2014/main" id="{F9EB15F9-3499-1190-4ACD-F06AA2334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3924" y="5188267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Line 40">
                <a:extLst>
                  <a:ext uri="{FF2B5EF4-FFF2-40B4-BE49-F238E27FC236}">
                    <a16:creationId xmlns:a16="http://schemas.microsoft.com/office/drawing/2014/main" id="{BC221C60-F9BF-A852-9D44-80782BE95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5860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927AEE18-2D8D-9AFD-8A3E-990353CE104C}"/>
                  </a:ext>
                </a:extLst>
              </p:cNvPr>
              <p:cNvGrpSpPr/>
              <p:nvPr/>
            </p:nvGrpSpPr>
            <p:grpSpPr>
              <a:xfrm>
                <a:off x="2785817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89" name="Oval 36">
                  <a:extLst>
                    <a:ext uri="{FF2B5EF4-FFF2-40B4-BE49-F238E27FC236}">
                      <a16:creationId xmlns:a16="http://schemas.microsoft.com/office/drawing/2014/main" id="{9B367AC7-901E-B0C2-04B0-C1440F4BD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83C8A722-59D5-12F1-3C91-FB5F1EF2BF6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88" name="Line 39">
                <a:extLst>
                  <a:ext uri="{FF2B5EF4-FFF2-40B4-BE49-F238E27FC236}">
                    <a16:creationId xmlns:a16="http://schemas.microsoft.com/office/drawing/2014/main" id="{AA1E6AC7-0221-25F7-0009-1E7266969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4565" y="4175206"/>
                <a:ext cx="0" cy="687937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1" name="Line 38">
              <a:extLst>
                <a:ext uri="{FF2B5EF4-FFF2-40B4-BE49-F238E27FC236}">
                  <a16:creationId xmlns:a16="http://schemas.microsoft.com/office/drawing/2014/main" id="{20EAE3CD-42C5-36C6-BD22-9AD215D74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989" y="502875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92" name="Line 39">
              <a:extLst>
                <a:ext uri="{FF2B5EF4-FFF2-40B4-BE49-F238E27FC236}">
                  <a16:creationId xmlns:a16="http://schemas.microsoft.com/office/drawing/2014/main" id="{489E1B74-4353-7725-D9B9-DE9D49A47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042" y="502875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3" name="Group 36">
              <a:extLst>
                <a:ext uri="{FF2B5EF4-FFF2-40B4-BE49-F238E27FC236}">
                  <a16:creationId xmlns:a16="http://schemas.microsoft.com/office/drawing/2014/main" id="{4C9BD2B3-989F-2F8A-2623-09C9D8A82E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7423" y="1191206"/>
              <a:ext cx="167661" cy="4501627"/>
              <a:chOff x="14" y="6"/>
              <a:chExt cx="177" cy="2323"/>
            </a:xfrm>
            <a:effectLst/>
          </p:grpSpPr>
          <p:sp>
            <p:nvSpPr>
              <p:cNvPr id="94" name="Line 38">
                <a:extLst>
                  <a:ext uri="{FF2B5EF4-FFF2-40B4-BE49-F238E27FC236}">
                    <a16:creationId xmlns:a16="http://schemas.microsoft.com/office/drawing/2014/main" id="{97093169-C305-651D-DC56-58B49E4B4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5" name="Line 39">
                <a:extLst>
                  <a:ext uri="{FF2B5EF4-FFF2-40B4-BE49-F238E27FC236}">
                    <a16:creationId xmlns:a16="http://schemas.microsoft.com/office/drawing/2014/main" id="{F967BFA4-483E-11B3-DD97-088ECE06F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2322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8C7F68A-B931-5CE4-4AEF-A4164F318554}"/>
                </a:ext>
              </a:extLst>
            </p:cNvPr>
            <p:cNvGrpSpPr/>
            <p:nvPr/>
          </p:nvGrpSpPr>
          <p:grpSpPr>
            <a:xfrm>
              <a:off x="8917906" y="2318450"/>
              <a:ext cx="703752" cy="350865"/>
              <a:chOff x="8917906" y="2318450"/>
              <a:chExt cx="703752" cy="350865"/>
            </a:xfrm>
          </p:grpSpPr>
          <p:cxnSp>
            <p:nvCxnSpPr>
              <p:cNvPr id="97" name="直接箭头连接符 785">
                <a:extLst>
                  <a:ext uri="{FF2B5EF4-FFF2-40B4-BE49-F238E27FC236}">
                    <a16:creationId xmlns:a16="http://schemas.microsoft.com/office/drawing/2014/main" id="{D9B12B3E-8E8A-4AB7-0FA0-63D25C8B7385}"/>
                  </a:ext>
                </a:extLst>
              </p:cNvPr>
              <p:cNvCxnSpPr/>
              <p:nvPr/>
            </p:nvCxnSpPr>
            <p:spPr>
              <a:xfrm flipH="1">
                <a:off x="8917906" y="246874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98" name="Rectangle 151">
                <a:extLst>
                  <a:ext uri="{FF2B5EF4-FFF2-40B4-BE49-F238E27FC236}">
                    <a16:creationId xmlns:a16="http://schemas.microsoft.com/office/drawing/2014/main" id="{C9B93FB8-FBFF-A379-BCDF-6FF150B16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9590" y="2318450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AB3752BA-176B-AEB3-6C3F-2E8922687308}"/>
                </a:ext>
              </a:extLst>
            </p:cNvPr>
            <p:cNvGrpSpPr/>
            <p:nvPr/>
          </p:nvGrpSpPr>
          <p:grpSpPr>
            <a:xfrm>
              <a:off x="8085714" y="3177986"/>
              <a:ext cx="706952" cy="350865"/>
              <a:chOff x="8085714" y="3177986"/>
              <a:chExt cx="706952" cy="350865"/>
            </a:xfrm>
          </p:grpSpPr>
          <p:cxnSp>
            <p:nvCxnSpPr>
              <p:cNvPr id="100" name="直接箭头连接符 792">
                <a:extLst>
                  <a:ext uri="{FF2B5EF4-FFF2-40B4-BE49-F238E27FC236}">
                    <a16:creationId xmlns:a16="http://schemas.microsoft.com/office/drawing/2014/main" id="{98C4A65B-9E56-FC29-6E63-0D432689CE00}"/>
                  </a:ext>
                </a:extLst>
              </p:cNvPr>
              <p:cNvCxnSpPr/>
              <p:nvPr/>
            </p:nvCxnSpPr>
            <p:spPr>
              <a:xfrm flipH="1">
                <a:off x="8085714" y="3320237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01" name="Rectangle 151">
                <a:extLst>
                  <a:ext uri="{FF2B5EF4-FFF2-40B4-BE49-F238E27FC236}">
                    <a16:creationId xmlns:a16="http://schemas.microsoft.com/office/drawing/2014/main" id="{BF3E2277-6ABC-B0B9-4D04-1A4243528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0598" y="3177986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F749B919-F30D-BBBA-BE33-BB826E3CA16E}"/>
                </a:ext>
              </a:extLst>
            </p:cNvPr>
            <p:cNvGrpSpPr/>
            <p:nvPr/>
          </p:nvGrpSpPr>
          <p:grpSpPr>
            <a:xfrm>
              <a:off x="6434893" y="1187043"/>
              <a:ext cx="1528781" cy="4505502"/>
              <a:chOff x="6434893" y="1187043"/>
              <a:chExt cx="1528781" cy="4505502"/>
            </a:xfrm>
          </p:grpSpPr>
          <p:cxnSp>
            <p:nvCxnSpPr>
              <p:cNvPr id="103" name="直接箭头连接符 779">
                <a:extLst>
                  <a:ext uri="{FF2B5EF4-FFF2-40B4-BE49-F238E27FC236}">
                    <a16:creationId xmlns:a16="http://schemas.microsoft.com/office/drawing/2014/main" id="{9C7CAA6E-ED9C-42BD-FC95-FDD752150EE5}"/>
                  </a:ext>
                </a:extLst>
              </p:cNvPr>
              <p:cNvCxnSpPr/>
              <p:nvPr/>
            </p:nvCxnSpPr>
            <p:spPr>
              <a:xfrm flipH="1">
                <a:off x="6440162" y="246850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04" name="直接箭头连接符 789">
                <a:extLst>
                  <a:ext uri="{FF2B5EF4-FFF2-40B4-BE49-F238E27FC236}">
                    <a16:creationId xmlns:a16="http://schemas.microsoft.com/office/drawing/2014/main" id="{B62AC27D-2E1B-AE55-4EA4-4A189CEE8FE4}"/>
                  </a:ext>
                </a:extLst>
              </p:cNvPr>
              <p:cNvCxnSpPr/>
              <p:nvPr/>
            </p:nvCxnSpPr>
            <p:spPr>
              <a:xfrm flipH="1">
                <a:off x="6434893" y="331998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05" name="直接箭头连接符 794">
                <a:extLst>
                  <a:ext uri="{FF2B5EF4-FFF2-40B4-BE49-F238E27FC236}">
                    <a16:creationId xmlns:a16="http://schemas.microsoft.com/office/drawing/2014/main" id="{E56720A1-EEAD-9F3F-C56D-581F1034F3E1}"/>
                  </a:ext>
                </a:extLst>
              </p:cNvPr>
              <p:cNvCxnSpPr/>
              <p:nvPr/>
            </p:nvCxnSpPr>
            <p:spPr>
              <a:xfrm flipH="1">
                <a:off x="6442219" y="417713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11089396-10AB-671C-2240-EC890B12C95F}"/>
                  </a:ext>
                </a:extLst>
              </p:cNvPr>
              <p:cNvGrpSpPr/>
              <p:nvPr/>
            </p:nvGrpSpPr>
            <p:grpSpPr>
              <a:xfrm>
                <a:off x="6924184" y="1187043"/>
                <a:ext cx="1039490" cy="4505502"/>
                <a:chOff x="6924184" y="1187043"/>
                <a:chExt cx="1039490" cy="4505502"/>
              </a:xfrm>
            </p:grpSpPr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1DC314DC-7B3F-4FB6-B3C7-B21C32696C27}"/>
                    </a:ext>
                  </a:extLst>
                </p:cNvPr>
                <p:cNvGrpSpPr/>
                <p:nvPr/>
              </p:nvGrpSpPr>
              <p:grpSpPr>
                <a:xfrm>
                  <a:off x="6924184" y="3931491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6" name="Oval 36">
                    <a:extLst>
                      <a:ext uri="{FF2B5EF4-FFF2-40B4-BE49-F238E27FC236}">
                        <a16:creationId xmlns:a16="http://schemas.microsoft.com/office/drawing/2014/main" id="{6989005E-1875-2DEB-2080-E089091D1D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863A8529-1134-A7B9-D1B4-DA761FEDFEED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55084CE7-D92E-CD50-9D4B-7631A170BADB}"/>
                    </a:ext>
                  </a:extLst>
                </p:cNvPr>
                <p:cNvGrpSpPr/>
                <p:nvPr/>
              </p:nvGrpSpPr>
              <p:grpSpPr>
                <a:xfrm>
                  <a:off x="6924184" y="3077363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4" name="Oval 36">
                    <a:extLst>
                      <a:ext uri="{FF2B5EF4-FFF2-40B4-BE49-F238E27FC236}">
                        <a16:creationId xmlns:a16="http://schemas.microsoft.com/office/drawing/2014/main" id="{C2131804-4BB5-CB72-8435-D7B8FA2982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5" name="文本框 124">
                    <a:extLst>
                      <a:ext uri="{FF2B5EF4-FFF2-40B4-BE49-F238E27FC236}">
                        <a16:creationId xmlns:a16="http://schemas.microsoft.com/office/drawing/2014/main" id="{15DC3D1A-CA82-2120-202D-5EC1F07292BE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A6A127D8-AA1B-D7D3-41E8-82FEBE8DAEA1}"/>
                    </a:ext>
                  </a:extLst>
                </p:cNvPr>
                <p:cNvGrpSpPr/>
                <p:nvPr/>
              </p:nvGrpSpPr>
              <p:grpSpPr>
                <a:xfrm>
                  <a:off x="6924184" y="2223235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122" name="Oval 36">
                    <a:extLst>
                      <a:ext uri="{FF2B5EF4-FFF2-40B4-BE49-F238E27FC236}">
                        <a16:creationId xmlns:a16="http://schemas.microsoft.com/office/drawing/2014/main" id="{1F9ED294-5530-641E-8DB1-99947F632C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FCFBFAE7-0856-17B8-0488-54060BDC2BDA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5D6E92DC-E290-F1E1-E4A3-BA4E17DECA74}"/>
                    </a:ext>
                  </a:extLst>
                </p:cNvPr>
                <p:cNvGrpSpPr/>
                <p:nvPr/>
              </p:nvGrpSpPr>
              <p:grpSpPr>
                <a:xfrm>
                  <a:off x="7095699" y="1187043"/>
                  <a:ext cx="867975" cy="4505502"/>
                  <a:chOff x="7095699" y="1187043"/>
                  <a:chExt cx="867975" cy="4505502"/>
                </a:xfrm>
              </p:grpSpPr>
              <p:grpSp>
                <p:nvGrpSpPr>
                  <p:cNvPr id="111" name="Group 36">
                    <a:extLst>
                      <a:ext uri="{FF2B5EF4-FFF2-40B4-BE49-F238E27FC236}">
                        <a16:creationId xmlns:a16="http://schemas.microsoft.com/office/drawing/2014/main" id="{59DC96B9-5822-6B5D-5ED6-CDB1C54498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95699" y="1187043"/>
                    <a:ext cx="168608" cy="4505502"/>
                    <a:chOff x="13" y="6"/>
                    <a:chExt cx="178" cy="2325"/>
                  </a:xfrm>
                  <a:effectLst/>
                </p:grpSpPr>
                <p:sp>
                  <p:nvSpPr>
                    <p:cNvPr id="117" name="Line 38">
                      <a:extLst>
                        <a:ext uri="{FF2B5EF4-FFF2-40B4-BE49-F238E27FC236}">
                          <a16:creationId xmlns:a16="http://schemas.microsoft.com/office/drawing/2014/main" id="{AFFC2CC5-CF3B-0F1B-FF11-756D090B93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" y="6"/>
                      <a:ext cx="177" cy="0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18" name="Line 39">
                      <a:extLst>
                        <a:ext uri="{FF2B5EF4-FFF2-40B4-BE49-F238E27FC236}">
                          <a16:creationId xmlns:a16="http://schemas.microsoft.com/office/drawing/2014/main" id="{D022D879-E515-2420-0667-9DA083D98A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" y="7"/>
                      <a:ext cx="0" cy="573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19" name="Line 39">
                      <a:extLst>
                        <a:ext uri="{FF2B5EF4-FFF2-40B4-BE49-F238E27FC236}">
                          <a16:creationId xmlns:a16="http://schemas.microsoft.com/office/drawing/2014/main" id="{09E9CCF0-CF11-847F-FBDC-868DD03D7C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1194"/>
                      <a:ext cx="0" cy="268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20" name="Line 39">
                      <a:extLst>
                        <a:ext uri="{FF2B5EF4-FFF2-40B4-BE49-F238E27FC236}">
                          <a16:creationId xmlns:a16="http://schemas.microsoft.com/office/drawing/2014/main" id="{1FED808C-A9D2-D08C-8D93-712876C6DAB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1635"/>
                      <a:ext cx="0" cy="696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21" name="Line 39">
                      <a:extLst>
                        <a:ext uri="{FF2B5EF4-FFF2-40B4-BE49-F238E27FC236}">
                          <a16:creationId xmlns:a16="http://schemas.microsoft.com/office/drawing/2014/main" id="{EB4C1292-D4B9-82D6-DE01-A742168AD0E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" y="761"/>
                      <a:ext cx="0" cy="260"/>
                    </a:xfrm>
                    <a:prstGeom prst="line">
                      <a:avLst/>
                    </a:prstGeom>
                    <a:noFill/>
                    <a:ln w="12700" cap="sq">
                      <a:solidFill>
                        <a:srgbClr val="CC0000"/>
                      </a:solidFill>
                      <a:miter lim="800000"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400" b="1" i="0" u="sng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uLnTx/>
                        <a:uFillTx/>
                        <a:latin typeface="等线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2" name="直接箭头连接符 798">
                    <a:extLst>
                      <a:ext uri="{FF2B5EF4-FFF2-40B4-BE49-F238E27FC236}">
                        <a16:creationId xmlns:a16="http://schemas.microsoft.com/office/drawing/2014/main" id="{429A4516-223C-1B89-46C3-5FFA5C94F37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65179" y="4177139"/>
                    <a:ext cx="489723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accent6">
                        <a:lumMod val="75000"/>
                      </a:schemeClr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</p:cxnSp>
              <p:sp>
                <p:nvSpPr>
                  <p:cNvPr id="113" name="Line 40">
                    <a:extLst>
                      <a:ext uri="{FF2B5EF4-FFF2-40B4-BE49-F238E27FC236}">
                        <a16:creationId xmlns:a16="http://schemas.microsoft.com/office/drawing/2014/main" id="{CCEBC6F0-2CC8-AEA6-9E0F-1DF83441A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9256" y="2126933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4" name="Line 40">
                    <a:extLst>
                      <a:ext uri="{FF2B5EF4-FFF2-40B4-BE49-F238E27FC236}">
                        <a16:creationId xmlns:a16="http://schemas.microsoft.com/office/drawing/2014/main" id="{BD4EEC57-AAD3-076B-02E5-1B9DACB321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1317" y="2985828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5" name="Line 40">
                    <a:extLst>
                      <a:ext uri="{FF2B5EF4-FFF2-40B4-BE49-F238E27FC236}">
                        <a16:creationId xmlns:a16="http://schemas.microsoft.com/office/drawing/2014/main" id="{B391F518-2226-B363-83FD-E166991F77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219776" y="3832513"/>
                    <a:ext cx="217427" cy="217427"/>
                  </a:xfrm>
                  <a:prstGeom prst="line">
                    <a:avLst/>
                  </a:prstGeom>
                  <a:noFill/>
                  <a:ln w="12700">
                    <a:solidFill>
                      <a:srgbClr val="CC0000"/>
                    </a:solidFill>
                    <a:round/>
                    <a:headEnd/>
                    <a:tailEnd type="triangle" w="med" len="med"/>
                  </a:ln>
                  <a:effectLst>
                    <a:outerShdw blurRad="50800" dist="50800" dir="5400000" algn="ctr" rotWithShape="0">
                      <a:schemeClr val="bg1"/>
                    </a:outerShdw>
                  </a:effectLst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16" name="Rectangle 151">
                    <a:extLst>
                      <a:ext uri="{FF2B5EF4-FFF2-40B4-BE49-F238E27FC236}">
                        <a16:creationId xmlns:a16="http://schemas.microsoft.com/office/drawing/2014/main" id="{5BB5B167-3B4A-1E44-83EC-61498FF31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71606" y="4037522"/>
                    <a:ext cx="292068" cy="34009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lvl1pPr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Tx/>
                      <a:buFont typeface="Wingdings" panose="05000000000000000000" pitchFamily="2" charset="2"/>
                      <a:buNone/>
                      <a:tabLst/>
                      <a:defRPr/>
                    </a:pPr>
                    <a:r>
                      <a:rPr kumimoji="0" lang="en-US" altLang="zh-CN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微软雅黑" panose="020B0503020204020204" pitchFamily="34" charset="-122"/>
                        <a:cs typeface="Courier New" panose="02070309020205020404" pitchFamily="49" charset="0"/>
                      </a:rPr>
                      <a:t>0</a:t>
                    </a:r>
                  </a:p>
                </p:txBody>
              </p:sp>
            </p:grpSp>
          </p:grp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BD5F4791-8099-1502-7A6C-6B85AB2EA329}"/>
                </a:ext>
              </a:extLst>
            </p:cNvPr>
            <p:cNvGrpSpPr/>
            <p:nvPr/>
          </p:nvGrpSpPr>
          <p:grpSpPr>
            <a:xfrm>
              <a:off x="5602927" y="1187043"/>
              <a:ext cx="1531755" cy="4841488"/>
              <a:chOff x="5602927" y="1187043"/>
              <a:chExt cx="1531755" cy="4841488"/>
            </a:xfrm>
          </p:grpSpPr>
          <p:sp>
            <p:nvSpPr>
              <p:cNvPr id="129" name="Text Box 38">
                <a:extLst>
                  <a:ext uri="{FF2B5EF4-FFF2-40B4-BE49-F238E27FC236}">
                    <a16:creationId xmlns:a16="http://schemas.microsoft.com/office/drawing/2014/main" id="{99E56FDD-03B9-08FC-4D60-227E551B0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2019" y="5691981"/>
                <a:ext cx="57785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A76616D3-DA09-8592-9EE9-1DA23DA73C68}"/>
                  </a:ext>
                </a:extLst>
              </p:cNvPr>
              <p:cNvGrpSpPr/>
              <p:nvPr/>
            </p:nvGrpSpPr>
            <p:grpSpPr>
              <a:xfrm>
                <a:off x="6097261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158" name="Oval 36">
                  <a:extLst>
                    <a:ext uri="{FF2B5EF4-FFF2-40B4-BE49-F238E27FC236}">
                      <a16:creationId xmlns:a16="http://schemas.microsoft.com/office/drawing/2014/main" id="{5E474677-5DA6-F0A8-6446-0AD6B0F69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36C344CB-AE88-60A0-BAFE-E4B246E85DB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FB541235-23DA-8176-CC87-0F5B756FDC4D}"/>
                  </a:ext>
                </a:extLst>
              </p:cNvPr>
              <p:cNvGrpSpPr/>
              <p:nvPr/>
            </p:nvGrpSpPr>
            <p:grpSpPr>
              <a:xfrm>
                <a:off x="6267264" y="1187043"/>
                <a:ext cx="168696" cy="4518212"/>
                <a:chOff x="8748975" y="1191206"/>
                <a:chExt cx="168696" cy="4518212"/>
              </a:xfrm>
              <a:effectLst/>
            </p:grpSpPr>
            <p:sp>
              <p:nvSpPr>
                <p:cNvPr id="151" name="Line 39">
                  <a:extLst>
                    <a:ext uri="{FF2B5EF4-FFF2-40B4-BE49-F238E27FC236}">
                      <a16:creationId xmlns:a16="http://schemas.microsoft.com/office/drawing/2014/main" id="{2874EDB1-ED30-5C91-8417-9465839B0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8975" y="5192430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52" name="Group 36">
                  <a:extLst>
                    <a:ext uri="{FF2B5EF4-FFF2-40B4-BE49-F238E27FC236}">
                      <a16:creationId xmlns:a16="http://schemas.microsoft.com/office/drawing/2014/main" id="{96FCAB20-E2FB-75CC-F90A-BDFB5D24AB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49063" y="1191206"/>
                  <a:ext cx="168608" cy="3676102"/>
                  <a:chOff x="13" y="6"/>
                  <a:chExt cx="178" cy="1897"/>
                </a:xfrm>
                <a:effectLst/>
              </p:grpSpPr>
              <p:sp>
                <p:nvSpPr>
                  <p:cNvPr id="153" name="Line 38">
                    <a:extLst>
                      <a:ext uri="{FF2B5EF4-FFF2-40B4-BE49-F238E27FC236}">
                        <a16:creationId xmlns:a16="http://schemas.microsoft.com/office/drawing/2014/main" id="{B36F4EE6-BB9C-EB6E-E7D7-4D09278702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6"/>
                    <a:ext cx="177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Line 39">
                    <a:extLst>
                      <a:ext uri="{FF2B5EF4-FFF2-40B4-BE49-F238E27FC236}">
                        <a16:creationId xmlns:a16="http://schemas.microsoft.com/office/drawing/2014/main" id="{74D110D4-EEB1-4106-743E-DFCE3A584F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7"/>
                    <a:ext cx="0" cy="573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5" name="Line 39">
                    <a:extLst>
                      <a:ext uri="{FF2B5EF4-FFF2-40B4-BE49-F238E27FC236}">
                        <a16:creationId xmlns:a16="http://schemas.microsoft.com/office/drawing/2014/main" id="{447E30FC-0CB4-F674-B2BB-2CF70CC1499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194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6" name="Line 39">
                    <a:extLst>
                      <a:ext uri="{FF2B5EF4-FFF2-40B4-BE49-F238E27FC236}">
                        <a16:creationId xmlns:a16="http://schemas.microsoft.com/office/drawing/2014/main" id="{BAFBF328-DB64-EEB4-82FD-F6902591D9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635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7" name="Line 39">
                    <a:extLst>
                      <a:ext uri="{FF2B5EF4-FFF2-40B4-BE49-F238E27FC236}">
                        <a16:creationId xmlns:a16="http://schemas.microsoft.com/office/drawing/2014/main" id="{0DAF8076-A621-C5F3-90EB-6D443DD3CC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761"/>
                    <a:ext cx="0" cy="26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32" name="直接箭头连接符 781">
                <a:extLst>
                  <a:ext uri="{FF2B5EF4-FFF2-40B4-BE49-F238E27FC236}">
                    <a16:creationId xmlns:a16="http://schemas.microsoft.com/office/drawing/2014/main" id="{4A22C98A-0627-FD38-9FB8-603329168F61}"/>
                  </a:ext>
                </a:extLst>
              </p:cNvPr>
              <p:cNvCxnSpPr/>
              <p:nvPr/>
            </p:nvCxnSpPr>
            <p:spPr>
              <a:xfrm flipH="1">
                <a:off x="5602927" y="2466480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3" name="直接箭头连接符 790">
                <a:extLst>
                  <a:ext uri="{FF2B5EF4-FFF2-40B4-BE49-F238E27FC236}">
                    <a16:creationId xmlns:a16="http://schemas.microsoft.com/office/drawing/2014/main" id="{943524EF-E06B-C6EC-6238-18CD210B3504}"/>
                  </a:ext>
                </a:extLst>
              </p:cNvPr>
              <p:cNvCxnSpPr/>
              <p:nvPr/>
            </p:nvCxnSpPr>
            <p:spPr>
              <a:xfrm flipH="1">
                <a:off x="5607970" y="3319989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4" name="直接箭头连接符 795">
                <a:extLst>
                  <a:ext uri="{FF2B5EF4-FFF2-40B4-BE49-F238E27FC236}">
                    <a16:creationId xmlns:a16="http://schemas.microsoft.com/office/drawing/2014/main" id="{84832590-837E-FCA0-0531-92EFDB23995D}"/>
                  </a:ext>
                </a:extLst>
              </p:cNvPr>
              <p:cNvCxnSpPr/>
              <p:nvPr/>
            </p:nvCxnSpPr>
            <p:spPr>
              <a:xfrm flipH="1">
                <a:off x="5614358" y="417689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5" name="直接箭头连接符 800">
                <a:extLst>
                  <a:ext uri="{FF2B5EF4-FFF2-40B4-BE49-F238E27FC236}">
                    <a16:creationId xmlns:a16="http://schemas.microsoft.com/office/drawing/2014/main" id="{61CE779A-161E-E826-70CA-9275EBB22326}"/>
                  </a:ext>
                </a:extLst>
              </p:cNvPr>
              <p:cNvCxnSpPr/>
              <p:nvPr/>
            </p:nvCxnSpPr>
            <p:spPr>
              <a:xfrm flipH="1">
                <a:off x="5609760" y="5031025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36" name="直接箭头连接符 804">
                <a:extLst>
                  <a:ext uri="{FF2B5EF4-FFF2-40B4-BE49-F238E27FC236}">
                    <a16:creationId xmlns:a16="http://schemas.microsoft.com/office/drawing/2014/main" id="{5E1B793A-0660-8C8D-1B5E-F3248E5CE9B5}"/>
                  </a:ext>
                </a:extLst>
              </p:cNvPr>
              <p:cNvCxnSpPr/>
              <p:nvPr/>
            </p:nvCxnSpPr>
            <p:spPr>
              <a:xfrm flipH="1">
                <a:off x="6432720" y="5031025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37" name="Line 40">
                <a:extLst>
                  <a:ext uri="{FF2B5EF4-FFF2-40B4-BE49-F238E27FC236}">
                    <a16:creationId xmlns:a16="http://schemas.microsoft.com/office/drawing/2014/main" id="{9219913E-D591-2596-6BF6-1744AA9B7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775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8" name="Line 40">
                <a:extLst>
                  <a:ext uri="{FF2B5EF4-FFF2-40B4-BE49-F238E27FC236}">
                    <a16:creationId xmlns:a16="http://schemas.microsoft.com/office/drawing/2014/main" id="{88F399BC-1323-DB0B-2C54-45244D9CA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8362" y="2985828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9" name="Line 40">
                <a:extLst>
                  <a:ext uri="{FF2B5EF4-FFF2-40B4-BE49-F238E27FC236}">
                    <a16:creationId xmlns:a16="http://schemas.microsoft.com/office/drawing/2014/main" id="{E974D8CE-A576-3213-29BA-F365462E3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8882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0" name="Line 40">
                <a:extLst>
                  <a:ext uri="{FF2B5EF4-FFF2-40B4-BE49-F238E27FC236}">
                    <a16:creationId xmlns:a16="http://schemas.microsoft.com/office/drawing/2014/main" id="{3BED10E8-EC18-29B7-B784-10CE4A48F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7816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94C6994F-21C1-2410-E4FC-CCA81A7DF8BB}"/>
                  </a:ext>
                </a:extLst>
              </p:cNvPr>
              <p:cNvGrpSpPr/>
              <p:nvPr/>
            </p:nvGrpSpPr>
            <p:grpSpPr>
              <a:xfrm>
                <a:off x="6097261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149" name="Oval 36">
                  <a:extLst>
                    <a:ext uri="{FF2B5EF4-FFF2-40B4-BE49-F238E27FC236}">
                      <a16:creationId xmlns:a16="http://schemas.microsoft.com/office/drawing/2014/main" id="{B978E76F-3E95-1866-6930-AD9716EFA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250EBF49-1972-39E7-71E7-3238D498F9C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AE7D2351-888C-640A-9F32-BE33B815EC8D}"/>
                  </a:ext>
                </a:extLst>
              </p:cNvPr>
              <p:cNvGrpSpPr/>
              <p:nvPr/>
            </p:nvGrpSpPr>
            <p:grpSpPr>
              <a:xfrm>
                <a:off x="6097261" y="3077115"/>
                <a:ext cx="338138" cy="430887"/>
                <a:chOff x="8686490" y="2190704"/>
                <a:chExt cx="338138" cy="430887"/>
              </a:xfrm>
            </p:grpSpPr>
            <p:sp>
              <p:nvSpPr>
                <p:cNvPr id="147" name="Oval 36">
                  <a:extLst>
                    <a:ext uri="{FF2B5EF4-FFF2-40B4-BE49-F238E27FC236}">
                      <a16:creationId xmlns:a16="http://schemas.microsoft.com/office/drawing/2014/main" id="{15A731F9-1981-73AB-D6D2-EF280A0A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980EE405-424E-AF54-A867-6043D04B3C1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A0A1A980-08E4-095D-24B3-E4C59E5F90B4}"/>
                  </a:ext>
                </a:extLst>
              </p:cNvPr>
              <p:cNvGrpSpPr/>
              <p:nvPr/>
            </p:nvGrpSpPr>
            <p:grpSpPr>
              <a:xfrm>
                <a:off x="6097261" y="2222987"/>
                <a:ext cx="338138" cy="430887"/>
                <a:chOff x="8686490" y="2190704"/>
                <a:chExt cx="338138" cy="430887"/>
              </a:xfrm>
            </p:grpSpPr>
            <p:sp>
              <p:nvSpPr>
                <p:cNvPr id="145" name="Oval 36">
                  <a:extLst>
                    <a:ext uri="{FF2B5EF4-FFF2-40B4-BE49-F238E27FC236}">
                      <a16:creationId xmlns:a16="http://schemas.microsoft.com/office/drawing/2014/main" id="{9C9CC939-8EF3-D162-8884-BB36E563A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DB7697D1-AEBA-D64C-FF37-5068E35962D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44" name="Rectangle 151">
                <a:extLst>
                  <a:ext uri="{FF2B5EF4-FFF2-40B4-BE49-F238E27FC236}">
                    <a16:creationId xmlns:a16="http://schemas.microsoft.com/office/drawing/2014/main" id="{89F4379A-95F3-6D3F-3844-6BEC475CF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614" y="4897058"/>
                <a:ext cx="292068" cy="3400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E2EB0831-6C53-F027-3097-C00BDCAAD39B}"/>
                </a:ext>
              </a:extLst>
            </p:cNvPr>
            <p:cNvGrpSpPr/>
            <p:nvPr/>
          </p:nvGrpSpPr>
          <p:grpSpPr>
            <a:xfrm>
              <a:off x="4616610" y="1048544"/>
              <a:ext cx="1299698" cy="4979987"/>
              <a:chOff x="4616610" y="1048544"/>
              <a:chExt cx="1299698" cy="4979987"/>
            </a:xfrm>
          </p:grpSpPr>
          <p:sp>
            <p:nvSpPr>
              <p:cNvPr id="161" name="Text Box 37">
                <a:extLst>
                  <a:ext uri="{FF2B5EF4-FFF2-40B4-BE49-F238E27FC236}">
                    <a16:creationId xmlns:a16="http://schemas.microsoft.com/office/drawing/2014/main" id="{76018D15-AC74-4761-9D0E-2FC742C21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42905" y="5691981"/>
                <a:ext cx="6508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8E8AEABA-7637-3D70-18FD-605743E3228C}"/>
                  </a:ext>
                </a:extLst>
              </p:cNvPr>
              <p:cNvGrpSpPr/>
              <p:nvPr/>
            </p:nvGrpSpPr>
            <p:grpSpPr>
              <a:xfrm>
                <a:off x="5269400" y="3931243"/>
                <a:ext cx="338138" cy="430887"/>
                <a:chOff x="8686490" y="2190704"/>
                <a:chExt cx="338138" cy="430887"/>
              </a:xfrm>
            </p:grpSpPr>
            <p:sp>
              <p:nvSpPr>
                <p:cNvPr id="189" name="Oval 36">
                  <a:extLst>
                    <a:ext uri="{FF2B5EF4-FFF2-40B4-BE49-F238E27FC236}">
                      <a16:creationId xmlns:a16="http://schemas.microsoft.com/office/drawing/2014/main" id="{5E9BBF2B-7018-A427-DC4D-984EC6A80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ADEA2FD3-DCEC-15C1-C421-A2086ED0213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DA8BF38B-3E4F-E9B7-DB77-45A6D8BAF1ED}"/>
                  </a:ext>
                </a:extLst>
              </p:cNvPr>
              <p:cNvGrpSpPr/>
              <p:nvPr/>
            </p:nvGrpSpPr>
            <p:grpSpPr>
              <a:xfrm>
                <a:off x="5438917" y="1187043"/>
                <a:ext cx="168696" cy="4518212"/>
                <a:chOff x="8748975" y="1191206"/>
                <a:chExt cx="168696" cy="4518212"/>
              </a:xfrm>
              <a:effectLst/>
            </p:grpSpPr>
            <p:sp>
              <p:nvSpPr>
                <p:cNvPr id="182" name="Line 39">
                  <a:extLst>
                    <a:ext uri="{FF2B5EF4-FFF2-40B4-BE49-F238E27FC236}">
                      <a16:creationId xmlns:a16="http://schemas.microsoft.com/office/drawing/2014/main" id="{B1F9B4D2-6651-B729-C827-57947786DD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748975" y="5192430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83" name="Group 36">
                  <a:extLst>
                    <a:ext uri="{FF2B5EF4-FFF2-40B4-BE49-F238E27FC236}">
                      <a16:creationId xmlns:a16="http://schemas.microsoft.com/office/drawing/2014/main" id="{C9411512-E4FD-D98C-6E65-AF97591CDF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49063" y="1191206"/>
                  <a:ext cx="168608" cy="3676102"/>
                  <a:chOff x="13" y="6"/>
                  <a:chExt cx="178" cy="1897"/>
                </a:xfrm>
                <a:effectLst/>
              </p:grpSpPr>
              <p:sp>
                <p:nvSpPr>
                  <p:cNvPr id="184" name="Line 38">
                    <a:extLst>
                      <a:ext uri="{FF2B5EF4-FFF2-40B4-BE49-F238E27FC236}">
                        <a16:creationId xmlns:a16="http://schemas.microsoft.com/office/drawing/2014/main" id="{A6F28861-2C4A-0911-0647-5B287B09D2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6"/>
                    <a:ext cx="177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5" name="Line 39">
                    <a:extLst>
                      <a:ext uri="{FF2B5EF4-FFF2-40B4-BE49-F238E27FC236}">
                        <a16:creationId xmlns:a16="http://schemas.microsoft.com/office/drawing/2014/main" id="{32ECBF1D-8208-391F-C7E9-3B0BF00142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" y="7"/>
                    <a:ext cx="0" cy="573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6" name="Line 39">
                    <a:extLst>
                      <a:ext uri="{FF2B5EF4-FFF2-40B4-BE49-F238E27FC236}">
                        <a16:creationId xmlns:a16="http://schemas.microsoft.com/office/drawing/2014/main" id="{BE5C48FF-9B5C-3AE2-DA0A-C88EEEA36F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194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7" name="Line 39">
                    <a:extLst>
                      <a:ext uri="{FF2B5EF4-FFF2-40B4-BE49-F238E27FC236}">
                        <a16:creationId xmlns:a16="http://schemas.microsoft.com/office/drawing/2014/main" id="{80743341-E808-D22F-2CD9-7F0CB27EA0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1635"/>
                    <a:ext cx="0" cy="268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88" name="Line 39">
                    <a:extLst>
                      <a:ext uri="{FF2B5EF4-FFF2-40B4-BE49-F238E27FC236}">
                        <a16:creationId xmlns:a16="http://schemas.microsoft.com/office/drawing/2014/main" id="{CB7C9CA1-7238-0D12-F8E4-4262E87B68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" y="761"/>
                    <a:ext cx="0" cy="26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CC0000"/>
                    </a:solidFill>
                    <a:miter lim="800000"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sng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等线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64" name="Line 38">
                <a:extLst>
                  <a:ext uri="{FF2B5EF4-FFF2-40B4-BE49-F238E27FC236}">
                    <a16:creationId xmlns:a16="http://schemas.microsoft.com/office/drawing/2014/main" id="{25033A51-A9BA-E27A-9AF4-6F20ECACD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6610" y="2466023"/>
                <a:ext cx="660224" cy="0"/>
              </a:xfrm>
              <a:prstGeom prst="line">
                <a:avLst/>
              </a:prstGeom>
              <a:noFill/>
              <a:ln w="1905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65" name="直接箭头连接符 791">
                <a:extLst>
                  <a:ext uri="{FF2B5EF4-FFF2-40B4-BE49-F238E27FC236}">
                    <a16:creationId xmlns:a16="http://schemas.microsoft.com/office/drawing/2014/main" id="{6BCC60A4-C5EA-DF1F-F6C0-C7A756224EA9}"/>
                  </a:ext>
                </a:extLst>
              </p:cNvPr>
              <p:cNvCxnSpPr/>
              <p:nvPr/>
            </p:nvCxnSpPr>
            <p:spPr>
              <a:xfrm flipH="1">
                <a:off x="4770735" y="3317968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66" name="直接箭头连接符 796">
                <a:extLst>
                  <a:ext uri="{FF2B5EF4-FFF2-40B4-BE49-F238E27FC236}">
                    <a16:creationId xmlns:a16="http://schemas.microsoft.com/office/drawing/2014/main" id="{DC33DAA4-A62F-A204-FDD7-A52AC5FBA8F5}"/>
                  </a:ext>
                </a:extLst>
              </p:cNvPr>
              <p:cNvCxnSpPr/>
              <p:nvPr/>
            </p:nvCxnSpPr>
            <p:spPr>
              <a:xfrm flipH="1">
                <a:off x="4787435" y="4176891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cxnSp>
            <p:nvCxnSpPr>
              <p:cNvPr id="167" name="直接箭头连接符 801">
                <a:extLst>
                  <a:ext uri="{FF2B5EF4-FFF2-40B4-BE49-F238E27FC236}">
                    <a16:creationId xmlns:a16="http://schemas.microsoft.com/office/drawing/2014/main" id="{CC53052C-7D9E-4339-A382-6263F5BEFA08}"/>
                  </a:ext>
                </a:extLst>
              </p:cNvPr>
              <p:cNvCxnSpPr/>
              <p:nvPr/>
            </p:nvCxnSpPr>
            <p:spPr>
              <a:xfrm flipH="1">
                <a:off x="4781899" y="5030777"/>
                <a:ext cx="489723" cy="0"/>
              </a:xfrm>
              <a:prstGeom prst="straightConnector1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cxnSp>
          <p:sp>
            <p:nvSpPr>
              <p:cNvPr id="168" name="Line 40">
                <a:extLst>
                  <a:ext uri="{FF2B5EF4-FFF2-40B4-BE49-F238E27FC236}">
                    <a16:creationId xmlns:a16="http://schemas.microsoft.com/office/drawing/2014/main" id="{CD5124BF-BB23-6E45-BBD2-E7CC602AB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61149" y="212693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9" name="Line 40">
                <a:extLst>
                  <a:ext uri="{FF2B5EF4-FFF2-40B4-BE49-F238E27FC236}">
                    <a16:creationId xmlns:a16="http://schemas.microsoft.com/office/drawing/2014/main" id="{5384FDA6-BC1F-ABBA-4EF1-1867A3948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55881" y="2985828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0" name="Line 40">
                <a:extLst>
                  <a:ext uri="{FF2B5EF4-FFF2-40B4-BE49-F238E27FC236}">
                    <a16:creationId xmlns:a16="http://schemas.microsoft.com/office/drawing/2014/main" id="{9C209757-C324-0151-0261-6A65C932B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65927" y="383251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1" name="Line 40">
                <a:extLst>
                  <a:ext uri="{FF2B5EF4-FFF2-40B4-BE49-F238E27FC236}">
                    <a16:creationId xmlns:a16="http://schemas.microsoft.com/office/drawing/2014/main" id="{38D3E6D5-BDE8-01FF-5AF8-E6C3CC2AF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56922" y="4688723"/>
                <a:ext cx="217427" cy="217427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0BD1DFA0-9B22-33EB-5853-65B534BEA645}"/>
                  </a:ext>
                </a:extLst>
              </p:cNvPr>
              <p:cNvGrpSpPr/>
              <p:nvPr/>
            </p:nvGrpSpPr>
            <p:grpSpPr>
              <a:xfrm>
                <a:off x="5269400" y="4785371"/>
                <a:ext cx="338138" cy="430887"/>
                <a:chOff x="8686490" y="2190704"/>
                <a:chExt cx="338138" cy="430887"/>
              </a:xfrm>
            </p:grpSpPr>
            <p:sp>
              <p:nvSpPr>
                <p:cNvPr id="180" name="Oval 36">
                  <a:extLst>
                    <a:ext uri="{FF2B5EF4-FFF2-40B4-BE49-F238E27FC236}">
                      <a16:creationId xmlns:a16="http://schemas.microsoft.com/office/drawing/2014/main" id="{56C7A9A2-9C90-4D77-D17D-998270290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9AA7019D-AABC-CC6D-ACEE-6BEE86BCDA9A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CEF6F740-CA5C-D31A-0B26-6C8E9DC3DF95}"/>
                  </a:ext>
                </a:extLst>
              </p:cNvPr>
              <p:cNvGrpSpPr/>
              <p:nvPr/>
            </p:nvGrpSpPr>
            <p:grpSpPr>
              <a:xfrm>
                <a:off x="5269400" y="3077115"/>
                <a:ext cx="338138" cy="430887"/>
                <a:chOff x="8686490" y="2190704"/>
                <a:chExt cx="338138" cy="430887"/>
              </a:xfrm>
            </p:grpSpPr>
            <p:sp>
              <p:nvSpPr>
                <p:cNvPr id="178" name="Oval 36">
                  <a:extLst>
                    <a:ext uri="{FF2B5EF4-FFF2-40B4-BE49-F238E27FC236}">
                      <a16:creationId xmlns:a16="http://schemas.microsoft.com/office/drawing/2014/main" id="{E1C3E5F7-C8C1-FD27-6E56-76402A05C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066DE53F-3742-97AC-2142-9CF5C4B415E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75AA0FA2-41E8-B89D-826E-353AF8E9412D}"/>
                  </a:ext>
                </a:extLst>
              </p:cNvPr>
              <p:cNvGrpSpPr/>
              <p:nvPr/>
            </p:nvGrpSpPr>
            <p:grpSpPr>
              <a:xfrm>
                <a:off x="5269400" y="2222987"/>
                <a:ext cx="338138" cy="430887"/>
                <a:chOff x="8686490" y="2190704"/>
                <a:chExt cx="338138" cy="430887"/>
              </a:xfrm>
            </p:grpSpPr>
            <p:sp>
              <p:nvSpPr>
                <p:cNvPr id="176" name="Oval 36">
                  <a:extLst>
                    <a:ext uri="{FF2B5EF4-FFF2-40B4-BE49-F238E27FC236}">
                      <a16:creationId xmlns:a16="http://schemas.microsoft.com/office/drawing/2014/main" id="{9A7C6A76-D15E-D387-F11B-298CD79F8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79CE8578-D59C-7606-3A2F-69DAE1E1CB6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75" name="Rectangle 151">
                <a:extLst>
                  <a:ext uri="{FF2B5EF4-FFF2-40B4-BE49-F238E27FC236}">
                    <a16:creationId xmlns:a16="http://schemas.microsoft.com/office/drawing/2014/main" id="{9680DFE9-143F-94A9-74AE-E9CD554F5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4240" y="1048544"/>
                <a:ext cx="292068" cy="3508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AA4AC6D0-4FFE-950C-D968-B0695B6D13BB}"/>
                </a:ext>
              </a:extLst>
            </p:cNvPr>
            <p:cNvGrpSpPr/>
            <p:nvPr/>
          </p:nvGrpSpPr>
          <p:grpSpPr>
            <a:xfrm>
              <a:off x="3785695" y="2466023"/>
              <a:ext cx="1165699" cy="3562508"/>
              <a:chOff x="3785695" y="2466023"/>
              <a:chExt cx="1165699" cy="3562508"/>
            </a:xfrm>
          </p:grpSpPr>
          <p:sp>
            <p:nvSpPr>
              <p:cNvPr id="192" name="Text Box 36">
                <a:extLst>
                  <a:ext uri="{FF2B5EF4-FFF2-40B4-BE49-F238E27FC236}">
                    <a16:creationId xmlns:a16="http://schemas.microsoft.com/office/drawing/2014/main" id="{363FDD00-4E99-1A1A-E743-1B26C54E06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3941" y="5691981"/>
                <a:ext cx="7207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5EADA848-DB8D-5ED3-82AB-8CB96CBA6183}"/>
                  </a:ext>
                </a:extLst>
              </p:cNvPr>
              <p:cNvGrpSpPr/>
              <p:nvPr/>
            </p:nvGrpSpPr>
            <p:grpSpPr>
              <a:xfrm>
                <a:off x="3785695" y="2466023"/>
                <a:ext cx="1165699" cy="3239232"/>
                <a:chOff x="3785695" y="2466023"/>
                <a:chExt cx="1165699" cy="3239232"/>
              </a:xfrm>
            </p:grpSpPr>
            <p:sp>
              <p:nvSpPr>
                <p:cNvPr id="194" name="Line 38">
                  <a:extLst>
                    <a:ext uri="{FF2B5EF4-FFF2-40B4-BE49-F238E27FC236}">
                      <a16:creationId xmlns:a16="http://schemas.microsoft.com/office/drawing/2014/main" id="{AE1AC746-D0FB-61A2-638F-B334870332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5695" y="3317968"/>
                  <a:ext cx="660224" cy="0"/>
                </a:xfrm>
                <a:prstGeom prst="line">
                  <a:avLst/>
                </a:prstGeom>
                <a:noFill/>
                <a:ln w="19050" cap="sq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95" name="组合 194">
                  <a:extLst>
                    <a:ext uri="{FF2B5EF4-FFF2-40B4-BE49-F238E27FC236}">
                      <a16:creationId xmlns:a16="http://schemas.microsoft.com/office/drawing/2014/main" id="{DF5E4C65-89DE-0095-1D5F-66C3F694725A}"/>
                    </a:ext>
                  </a:extLst>
                </p:cNvPr>
                <p:cNvGrpSpPr/>
                <p:nvPr/>
              </p:nvGrpSpPr>
              <p:grpSpPr>
                <a:xfrm>
                  <a:off x="4441539" y="3931243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11" name="Oval 36">
                    <a:extLst>
                      <a:ext uri="{FF2B5EF4-FFF2-40B4-BE49-F238E27FC236}">
                        <a16:creationId xmlns:a16="http://schemas.microsoft.com/office/drawing/2014/main" id="{DE02F93E-B7EC-6BC6-160C-AA74540FCE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12" name="文本框 211">
                    <a:extLst>
                      <a:ext uri="{FF2B5EF4-FFF2-40B4-BE49-F238E27FC236}">
                        <a16:creationId xmlns:a16="http://schemas.microsoft.com/office/drawing/2014/main" id="{887CDB92-9954-4F99-37E1-E63295505293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96" name="Line 39">
                  <a:extLst>
                    <a:ext uri="{FF2B5EF4-FFF2-40B4-BE49-F238E27FC236}">
                      <a16:creationId xmlns:a16="http://schemas.microsoft.com/office/drawing/2014/main" id="{342D7F19-B42F-F30E-946F-9A144157E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628" y="5188267"/>
                  <a:ext cx="0" cy="51698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7" name="Line 39">
                  <a:extLst>
                    <a:ext uri="{FF2B5EF4-FFF2-40B4-BE49-F238E27FC236}">
                      <a16:creationId xmlns:a16="http://schemas.microsoft.com/office/drawing/2014/main" id="{3CC24870-E952-BA87-60BE-CEA269089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5663" y="2466023"/>
                  <a:ext cx="0" cy="687937"/>
                </a:xfrm>
                <a:prstGeom prst="line">
                  <a:avLst/>
                </a:prstGeom>
                <a:noFill/>
                <a:ln w="19050" cap="sq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8" name="Line 39">
                  <a:extLst>
                    <a:ext uri="{FF2B5EF4-FFF2-40B4-BE49-F238E27FC236}">
                      <a16:creationId xmlns:a16="http://schemas.microsoft.com/office/drawing/2014/main" id="{136F7D1A-C34D-914F-BC05-4E099224D8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716" y="3489208"/>
                  <a:ext cx="0" cy="519344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9" name="Line 39">
                  <a:extLst>
                    <a:ext uri="{FF2B5EF4-FFF2-40B4-BE49-F238E27FC236}">
                      <a16:creationId xmlns:a16="http://schemas.microsoft.com/office/drawing/2014/main" id="{706B73C8-7611-50A2-52C0-2BEF7D4749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716" y="4343799"/>
                  <a:ext cx="0" cy="519344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200" name="直接箭头连接符 797">
                  <a:extLst>
                    <a:ext uri="{FF2B5EF4-FFF2-40B4-BE49-F238E27FC236}">
                      <a16:creationId xmlns:a16="http://schemas.microsoft.com/office/drawing/2014/main" id="{57BFCB7C-77DC-0E4C-1336-F4DA99A3668F}"/>
                    </a:ext>
                  </a:extLst>
                </p:cNvPr>
                <p:cNvCxnSpPr/>
                <p:nvPr/>
              </p:nvCxnSpPr>
              <p:spPr>
                <a:xfrm flipH="1">
                  <a:off x="3950200" y="4174870"/>
                  <a:ext cx="489723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cxnSp>
            <p:cxnSp>
              <p:nvCxnSpPr>
                <p:cNvPr id="201" name="直接箭头连接符 802">
                  <a:extLst>
                    <a:ext uri="{FF2B5EF4-FFF2-40B4-BE49-F238E27FC236}">
                      <a16:creationId xmlns:a16="http://schemas.microsoft.com/office/drawing/2014/main" id="{57971815-FBE4-0609-C229-365B1CE72BF8}"/>
                    </a:ext>
                  </a:extLst>
                </p:cNvPr>
                <p:cNvCxnSpPr/>
                <p:nvPr/>
              </p:nvCxnSpPr>
              <p:spPr>
                <a:xfrm flipH="1">
                  <a:off x="3954976" y="5030777"/>
                  <a:ext cx="489723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cxnSp>
            <p:grpSp>
              <p:nvGrpSpPr>
                <p:cNvPr id="202" name="组合 201">
                  <a:extLst>
                    <a:ext uri="{FF2B5EF4-FFF2-40B4-BE49-F238E27FC236}">
                      <a16:creationId xmlns:a16="http://schemas.microsoft.com/office/drawing/2014/main" id="{73F8FBDE-8B40-F3D3-834F-6E84534550E0}"/>
                    </a:ext>
                  </a:extLst>
                </p:cNvPr>
                <p:cNvGrpSpPr/>
                <p:nvPr/>
              </p:nvGrpSpPr>
              <p:grpSpPr>
                <a:xfrm>
                  <a:off x="4441539" y="4785371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09" name="Oval 36">
                    <a:extLst>
                      <a:ext uri="{FF2B5EF4-FFF2-40B4-BE49-F238E27FC236}">
                        <a16:creationId xmlns:a16="http://schemas.microsoft.com/office/drawing/2014/main" id="{A88B9344-CCE6-0CC7-8086-8676C6122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B5A97AC8-EB23-7C80-A8FD-FFF4BD98BB29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grpSp>
              <p:nvGrpSpPr>
                <p:cNvPr id="203" name="组合 202">
                  <a:extLst>
                    <a:ext uri="{FF2B5EF4-FFF2-40B4-BE49-F238E27FC236}">
                      <a16:creationId xmlns:a16="http://schemas.microsoft.com/office/drawing/2014/main" id="{F0E4AC58-EEDE-AC36-7373-2C080B5B590C}"/>
                    </a:ext>
                  </a:extLst>
                </p:cNvPr>
                <p:cNvGrpSpPr/>
                <p:nvPr/>
              </p:nvGrpSpPr>
              <p:grpSpPr>
                <a:xfrm>
                  <a:off x="4441539" y="3077115"/>
                  <a:ext cx="338138" cy="430887"/>
                  <a:chOff x="8686490" y="2190704"/>
                  <a:chExt cx="338138" cy="430887"/>
                </a:xfrm>
              </p:grpSpPr>
              <p:sp>
                <p:nvSpPr>
                  <p:cNvPr id="207" name="Oval 36">
                    <a:extLst>
                      <a:ext uri="{FF2B5EF4-FFF2-40B4-BE49-F238E27FC236}">
                        <a16:creationId xmlns:a16="http://schemas.microsoft.com/office/drawing/2014/main" id="{4EA5FF6D-7F5B-2F08-3125-3EE5BB026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86490" y="2271912"/>
                    <a:ext cx="338138" cy="334962"/>
                  </a:xfrm>
                  <a:prstGeom prst="ellipse">
                    <a:avLst/>
                  </a:prstGeom>
                  <a:solidFill>
                    <a:srgbClr val="99FFCC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 anchorCtr="1"/>
                  <a:lstStyle>
                    <a:lvl1pPr marL="342900" indent="-3429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marL="342900" marR="0" lvl="0" indent="-342900" algn="ctr" defTabSz="914400" rtl="0" eaLnBrk="1" fontAlgn="auto" latinLnBrk="0" hangingPunct="1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>
                        <a:srgbClr val="336699"/>
                      </a:buClr>
                      <a:buSzPct val="65000"/>
                      <a:buFont typeface="Wingdings" panose="05000000000000000000" pitchFamily="2" charset="2"/>
                      <a:buNone/>
                      <a:tabLst/>
                      <a:defRPr/>
                    </a:pPr>
                    <a:endPara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498F170F-E753-9BA4-13F7-B2A969FC9CA4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627" y="2190704"/>
                    <a:ext cx="266700" cy="430887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+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等线" panose="02010600030101010101" pitchFamily="2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204" name="Line 40">
                  <a:extLst>
                    <a:ext uri="{FF2B5EF4-FFF2-40B4-BE49-F238E27FC236}">
                      <a16:creationId xmlns:a16="http://schemas.microsoft.com/office/drawing/2014/main" id="{E28AA309-E332-9A84-B36F-800E685DA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0255" y="2985828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5" name="Line 40">
                  <a:extLst>
                    <a:ext uri="{FF2B5EF4-FFF2-40B4-BE49-F238E27FC236}">
                      <a16:creationId xmlns:a16="http://schemas.microsoft.com/office/drawing/2014/main" id="{FD190D08-FBA2-4AD8-920A-CE9F573E15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3446" y="3832513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6" name="Line 40">
                  <a:extLst>
                    <a:ext uri="{FF2B5EF4-FFF2-40B4-BE49-F238E27FC236}">
                      <a16:creationId xmlns:a16="http://schemas.microsoft.com/office/drawing/2014/main" id="{0FCFA0B6-D6BA-6CA9-3E99-82C006E5A2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33967" y="4688723"/>
                  <a:ext cx="217427" cy="217427"/>
                </a:xfrm>
                <a:prstGeom prst="line">
                  <a:avLst/>
                </a:prstGeom>
                <a:noFill/>
                <a:ln w="127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36670D35-C98F-39B4-9CA1-BB6AC2D614BE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5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025358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n*(n-1)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[n+2(n-2)]*6T+T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418F0BF7-1DD8-D05D-7181-8EDEF116D883}"/>
              </a:ext>
            </a:extLst>
          </p:cNvPr>
          <p:cNvGrpSpPr/>
          <p:nvPr/>
        </p:nvGrpSpPr>
        <p:grpSpPr>
          <a:xfrm>
            <a:off x="2146626" y="1485275"/>
            <a:ext cx="8592628" cy="4979987"/>
            <a:chOff x="1792289" y="1048544"/>
            <a:chExt cx="8592628" cy="4979987"/>
          </a:xfrm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id="{331511CF-A19F-AE98-57DF-6C1F501CEB38}"/>
                </a:ext>
              </a:extLst>
            </p:cNvPr>
            <p:cNvSpPr/>
            <p:nvPr/>
          </p:nvSpPr>
          <p:spPr>
            <a:xfrm>
              <a:off x="2647392" y="4739086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4" name="圆角矩形 213">
              <a:extLst>
                <a:ext uri="{FF2B5EF4-FFF2-40B4-BE49-F238E27FC236}">
                  <a16:creationId xmlns:a16="http://schemas.microsoft.com/office/drawing/2014/main" id="{D70D3359-88F8-31D2-0591-89780479CD6A}"/>
                </a:ext>
              </a:extLst>
            </p:cNvPr>
            <p:cNvSpPr/>
            <p:nvPr/>
          </p:nvSpPr>
          <p:spPr>
            <a:xfrm>
              <a:off x="3478286" y="3892723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5" name="圆角矩形 214">
              <a:extLst>
                <a:ext uri="{FF2B5EF4-FFF2-40B4-BE49-F238E27FC236}">
                  <a16:creationId xmlns:a16="http://schemas.microsoft.com/office/drawing/2014/main" id="{6E8AFD95-8606-CB61-2A0F-6489219C46A8}"/>
                </a:ext>
              </a:extLst>
            </p:cNvPr>
            <p:cNvSpPr/>
            <p:nvPr/>
          </p:nvSpPr>
          <p:spPr>
            <a:xfrm>
              <a:off x="4309180" y="3046360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圆角矩形 215">
              <a:extLst>
                <a:ext uri="{FF2B5EF4-FFF2-40B4-BE49-F238E27FC236}">
                  <a16:creationId xmlns:a16="http://schemas.microsoft.com/office/drawing/2014/main" id="{E07ED612-7A92-69DC-A9ED-48C492260E7F}"/>
                </a:ext>
              </a:extLst>
            </p:cNvPr>
            <p:cNvSpPr/>
            <p:nvPr/>
          </p:nvSpPr>
          <p:spPr>
            <a:xfrm>
              <a:off x="5140074" y="2199997"/>
              <a:ext cx="3950458" cy="540933"/>
            </a:xfrm>
            <a:prstGeom prst="roundRect">
              <a:avLst/>
            </a:prstGeom>
            <a:solidFill>
              <a:srgbClr val="CCFF99">
                <a:alpha val="43921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Text Box 3">
              <a:extLst>
                <a:ext uri="{FF2B5EF4-FFF2-40B4-BE49-F238E27FC236}">
                  <a16:creationId xmlns:a16="http://schemas.microsoft.com/office/drawing/2014/main" id="{637A7500-5168-FF79-8E95-82817D250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18" name="Text Box 4">
              <a:extLst>
                <a:ext uri="{FF2B5EF4-FFF2-40B4-BE49-F238E27FC236}">
                  <a16:creationId xmlns:a16="http://schemas.microsoft.com/office/drawing/2014/main" id="{8406ECAD-5BBF-574A-3972-413D176BE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1894285"/>
              <a:ext cx="7616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19" name="Text Box 5">
              <a:extLst>
                <a:ext uri="{FF2B5EF4-FFF2-40B4-BE49-F238E27FC236}">
                  <a16:creationId xmlns:a16="http://schemas.microsoft.com/office/drawing/2014/main" id="{A93132F0-C97D-A482-FA02-D76C7E727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7542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0" name="Text Box 6">
              <a:extLst>
                <a:ext uri="{FF2B5EF4-FFF2-40B4-BE49-F238E27FC236}">
                  <a16:creationId xmlns:a16="http://schemas.microsoft.com/office/drawing/2014/main" id="{D7FA048B-8D50-94DD-7DE0-102B36832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8994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1" name="Text Box 7">
              <a:extLst>
                <a:ext uri="{FF2B5EF4-FFF2-40B4-BE49-F238E27FC236}">
                  <a16:creationId xmlns:a16="http://schemas.microsoft.com/office/drawing/2014/main" id="{C58631AC-55F5-DC9B-B285-4413B9E84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989" y="1894285"/>
              <a:ext cx="76360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22" name="Text Box 9">
              <a:extLst>
                <a:ext uri="{FF2B5EF4-FFF2-40B4-BE49-F238E27FC236}">
                  <a16:creationId xmlns:a16="http://schemas.microsoft.com/office/drawing/2014/main" id="{C0CCFF0A-4F1E-A984-2ED6-BE17728F9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564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3" name="Text Box 10">
              <a:extLst>
                <a:ext uri="{FF2B5EF4-FFF2-40B4-BE49-F238E27FC236}">
                  <a16:creationId xmlns:a16="http://schemas.microsoft.com/office/drawing/2014/main" id="{6F9D6A43-2542-FEE0-718E-30EA3D9E5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4" name="Text Box 11">
              <a:extLst>
                <a:ext uri="{FF2B5EF4-FFF2-40B4-BE49-F238E27FC236}">
                  <a16:creationId xmlns:a16="http://schemas.microsoft.com/office/drawing/2014/main" id="{AF95990C-BA2C-E52B-BBD3-A231CE482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5" name="Text Box 12">
              <a:extLst>
                <a:ext uri="{FF2B5EF4-FFF2-40B4-BE49-F238E27FC236}">
                  <a16:creationId xmlns:a16="http://schemas.microsoft.com/office/drawing/2014/main" id="{CF5A8145-E608-79EA-EE16-070737E2B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0242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6" name="Text Box 13">
              <a:extLst>
                <a:ext uri="{FF2B5EF4-FFF2-40B4-BE49-F238E27FC236}">
                  <a16:creationId xmlns:a16="http://schemas.microsoft.com/office/drawing/2014/main" id="{BE106F6A-35D1-6DA9-AA69-1C13287F0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2774" y="274002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27" name="Text Box 15">
              <a:extLst>
                <a:ext uri="{FF2B5EF4-FFF2-40B4-BE49-F238E27FC236}">
                  <a16:creationId xmlns:a16="http://schemas.microsoft.com/office/drawing/2014/main" id="{E087242B-81B3-837D-4D63-A53D07DF4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199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8" name="Text Box 16">
              <a:extLst>
                <a:ext uri="{FF2B5EF4-FFF2-40B4-BE49-F238E27FC236}">
                  <a16:creationId xmlns:a16="http://schemas.microsoft.com/office/drawing/2014/main" id="{0979D1F3-B1B5-3A55-9D95-4AB05D61D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6864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29" name="Text Box 17">
              <a:extLst>
                <a:ext uri="{FF2B5EF4-FFF2-40B4-BE49-F238E27FC236}">
                  <a16:creationId xmlns:a16="http://schemas.microsoft.com/office/drawing/2014/main" id="{AAC6345D-B7DF-B603-6E46-371E1AF34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0" name="Text Box 18">
              <a:extLst>
                <a:ext uri="{FF2B5EF4-FFF2-40B4-BE49-F238E27FC236}">
                  <a16:creationId xmlns:a16="http://schemas.microsoft.com/office/drawing/2014/main" id="{8034AB52-3F1A-00FE-9992-B2743D6E6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1" name="Text Box 19">
              <a:extLst>
                <a:ext uri="{FF2B5EF4-FFF2-40B4-BE49-F238E27FC236}">
                  <a16:creationId xmlns:a16="http://schemas.microsoft.com/office/drawing/2014/main" id="{03699756-29DC-74F4-9A27-28E2B5DB4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070" y="3585767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32" name="Text Box 21">
              <a:extLst>
                <a:ext uri="{FF2B5EF4-FFF2-40B4-BE49-F238E27FC236}">
                  <a16:creationId xmlns:a16="http://schemas.microsoft.com/office/drawing/2014/main" id="{A072C518-1F81-AB4B-5628-B482CF033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545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3" name="Text Box 22">
              <a:extLst>
                <a:ext uri="{FF2B5EF4-FFF2-40B4-BE49-F238E27FC236}">
                  <a16:creationId xmlns:a16="http://schemas.microsoft.com/office/drawing/2014/main" id="{C8CAD508-378E-7ABE-DACA-BEE49CE49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1499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4" name="Text Box 23">
              <a:extLst>
                <a:ext uri="{FF2B5EF4-FFF2-40B4-BE49-F238E27FC236}">
                  <a16:creationId xmlns:a16="http://schemas.microsoft.com/office/drawing/2014/main" id="{A2729D60-5AE4-769C-B8E0-3DD438729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564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5" name="Text Box 24">
              <a:extLst>
                <a:ext uri="{FF2B5EF4-FFF2-40B4-BE49-F238E27FC236}">
                  <a16:creationId xmlns:a16="http://schemas.microsoft.com/office/drawing/2014/main" id="{64752FED-9CF8-2060-D689-44EF355B4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6" name="Text Box 25">
              <a:extLst>
                <a:ext uri="{FF2B5EF4-FFF2-40B4-BE49-F238E27FC236}">
                  <a16:creationId xmlns:a16="http://schemas.microsoft.com/office/drawing/2014/main" id="{8E8E4C7A-81A7-D544-CF74-B68F5098D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700" y="4431506"/>
              <a:ext cx="71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290832AA-C34B-5117-BBB2-D8368D1F4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738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0D2A1EAA-4441-9770-DF9B-5EAB95214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490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39" name="Text Box 29">
              <a:extLst>
                <a:ext uri="{FF2B5EF4-FFF2-40B4-BE49-F238E27FC236}">
                  <a16:creationId xmlns:a16="http://schemas.microsoft.com/office/drawing/2014/main" id="{FA7CF984-B0C0-A521-692E-43034E97D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0242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2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0" name="Text Box 30">
              <a:extLst>
                <a:ext uri="{FF2B5EF4-FFF2-40B4-BE49-F238E27FC236}">
                  <a16:creationId xmlns:a16="http://schemas.microsoft.com/office/drawing/2014/main" id="{62AE25C7-EDA5-A444-9FC1-F64D9CB9A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8994" y="1048544"/>
              <a:ext cx="7162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1" name="Text Box 31">
              <a:extLst>
                <a:ext uri="{FF2B5EF4-FFF2-40B4-BE49-F238E27FC236}">
                  <a16:creationId xmlns:a16="http://schemas.microsoft.com/office/drawing/2014/main" id="{FAB23D58-5A50-C625-908C-DF6318833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7748" y="1048544"/>
              <a:ext cx="7771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X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Y</a:t>
              </a:r>
              <a:r>
                <a:rPr kumimoji="0" lang="en-US" altLang="zh-CN" sz="1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2" name="Text Box 39">
              <a:extLst>
                <a:ext uri="{FF2B5EF4-FFF2-40B4-BE49-F238E27FC236}">
                  <a16:creationId xmlns:a16="http://schemas.microsoft.com/office/drawing/2014/main" id="{7861DEDE-2F45-175B-95D9-CE5A36BC4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708" y="569198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Text Box 40">
              <a:extLst>
                <a:ext uri="{FF2B5EF4-FFF2-40B4-BE49-F238E27FC236}">
                  <a16:creationId xmlns:a16="http://schemas.microsoft.com/office/drawing/2014/main" id="{8EB83C91-6021-702F-6A7A-A230DF095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34" y="569198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Text Box 41">
              <a:extLst>
                <a:ext uri="{FF2B5EF4-FFF2-40B4-BE49-F238E27FC236}">
                  <a16:creationId xmlns:a16="http://schemas.microsoft.com/office/drawing/2014/main" id="{C77D20B5-C0FA-791C-BCE9-25085506B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7286" y="569198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Text Box 42">
              <a:extLst>
                <a:ext uri="{FF2B5EF4-FFF2-40B4-BE49-F238E27FC236}">
                  <a16:creationId xmlns:a16="http://schemas.microsoft.com/office/drawing/2014/main" id="{BF55D086-3A2B-7989-ED26-C7DE949B4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9953" y="569198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Text Box 32">
              <a:extLst>
                <a:ext uri="{FF2B5EF4-FFF2-40B4-BE49-F238E27FC236}">
                  <a16:creationId xmlns:a16="http://schemas.microsoft.com/office/drawing/2014/main" id="{1765C9C6-F134-49E3-51F9-A1BB3E1FA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289" y="569198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Line 38">
              <a:extLst>
                <a:ext uri="{FF2B5EF4-FFF2-40B4-BE49-F238E27FC236}">
                  <a16:creationId xmlns:a16="http://schemas.microsoft.com/office/drawing/2014/main" id="{D0C6E5CA-702C-6DAB-B98E-2BFEB263E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0010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48" name="Line 39">
              <a:extLst>
                <a:ext uri="{FF2B5EF4-FFF2-40B4-BE49-F238E27FC236}">
                  <a16:creationId xmlns:a16="http://schemas.microsoft.com/office/drawing/2014/main" id="{B3E98A6A-7B7F-7E60-DB68-B841D95D0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0010" y="1193144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Line 39">
              <a:extLst>
                <a:ext uri="{FF2B5EF4-FFF2-40B4-BE49-F238E27FC236}">
                  <a16:creationId xmlns:a16="http://schemas.microsoft.com/office/drawing/2014/main" id="{9BBAB1D2-D398-7EF9-7E11-AC4647CC5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9063" y="2654283"/>
              <a:ext cx="0" cy="3050176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0" name="Line 39">
              <a:extLst>
                <a:ext uri="{FF2B5EF4-FFF2-40B4-BE49-F238E27FC236}">
                  <a16:creationId xmlns:a16="http://schemas.microsoft.com/office/drawing/2014/main" id="{FD0DBDA6-30EA-3350-459A-D16A2EF93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3493372"/>
              <a:ext cx="0" cy="2211087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51" name="直接箭头连接符 772">
              <a:extLst>
                <a:ext uri="{FF2B5EF4-FFF2-40B4-BE49-F238E27FC236}">
                  <a16:creationId xmlns:a16="http://schemas.microsoft.com/office/drawing/2014/main" id="{F9D24F25-7625-A4E1-18B9-F38B7477AF16}"/>
                </a:ext>
              </a:extLst>
            </p:cNvPr>
            <p:cNvCxnSpPr>
              <a:stCxn id="258" idx="2"/>
              <a:endCxn id="264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52" name="直接箭头连接符 777">
              <a:extLst>
                <a:ext uri="{FF2B5EF4-FFF2-40B4-BE49-F238E27FC236}">
                  <a16:creationId xmlns:a16="http://schemas.microsoft.com/office/drawing/2014/main" id="{68E0C6C2-2DFC-B2EB-3C47-C4F95FA8C416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53" name="直接箭头连接符 788">
              <a:extLst>
                <a:ext uri="{FF2B5EF4-FFF2-40B4-BE49-F238E27FC236}">
                  <a16:creationId xmlns:a16="http://schemas.microsoft.com/office/drawing/2014/main" id="{C072F70E-4A13-6929-4F74-F22E7BCF8A06}"/>
                </a:ext>
              </a:extLst>
            </p:cNvPr>
            <p:cNvCxnSpPr/>
            <p:nvPr/>
          </p:nvCxnSpPr>
          <p:spPr>
            <a:xfrm flipH="1">
              <a:off x="726275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54" name="Line 40">
              <a:extLst>
                <a:ext uri="{FF2B5EF4-FFF2-40B4-BE49-F238E27FC236}">
                  <a16:creationId xmlns:a16="http://schemas.microsoft.com/office/drawing/2014/main" id="{025EFCB1-57C6-1B7B-4E2B-2B44AD820F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7310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5" name="Line 40">
              <a:extLst>
                <a:ext uri="{FF2B5EF4-FFF2-40B4-BE49-F238E27FC236}">
                  <a16:creationId xmlns:a16="http://schemas.microsoft.com/office/drawing/2014/main" id="{4763ADBE-4FF4-6BAE-CA84-C61EEA2916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56" name="Oval 36">
              <a:extLst>
                <a:ext uri="{FF2B5EF4-FFF2-40B4-BE49-F238E27FC236}">
                  <a16:creationId xmlns:a16="http://schemas.microsoft.com/office/drawing/2014/main" id="{038B6F5F-DBA9-B727-2CFA-FFABF33EC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045" y="31585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993D8A6F-EF0C-C945-C583-4DD82E427AA4}"/>
                </a:ext>
              </a:extLst>
            </p:cNvPr>
            <p:cNvSpPr txBox="1"/>
            <p:nvPr/>
          </p:nvSpPr>
          <p:spPr>
            <a:xfrm>
              <a:off x="7794182" y="30773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58" name="Oval 36">
              <a:extLst>
                <a:ext uri="{FF2B5EF4-FFF2-40B4-BE49-F238E27FC236}">
                  <a16:creationId xmlns:a16="http://schemas.microsoft.com/office/drawing/2014/main" id="{948798DC-BA7B-6FE0-5827-137D83B80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9906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3FCCAB25-1238-8B07-F48A-F395EFB9728E}"/>
                </a:ext>
              </a:extLst>
            </p:cNvPr>
            <p:cNvSpPr txBox="1"/>
            <p:nvPr/>
          </p:nvSpPr>
          <p:spPr>
            <a:xfrm>
              <a:off x="8622043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60" name="Line 38">
              <a:extLst>
                <a:ext uri="{FF2B5EF4-FFF2-40B4-BE49-F238E27FC236}">
                  <a16:creationId xmlns:a16="http://schemas.microsoft.com/office/drawing/2014/main" id="{0FF15961-D37F-5655-EB78-D612CCCA4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516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1" name="Line 39">
              <a:extLst>
                <a:ext uri="{FF2B5EF4-FFF2-40B4-BE49-F238E27FC236}">
                  <a16:creationId xmlns:a16="http://schemas.microsoft.com/office/drawing/2014/main" id="{11560E3A-BCE2-2DC3-2FE7-F8ABD44D5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0516" y="1193144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2" name="Line 39">
              <a:extLst>
                <a:ext uri="{FF2B5EF4-FFF2-40B4-BE49-F238E27FC236}">
                  <a16:creationId xmlns:a16="http://schemas.microsoft.com/office/drawing/2014/main" id="{E7257F14-1A03-FD65-CFBD-6BED5F3A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569" y="2654283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3" name="Line 40">
              <a:extLst>
                <a:ext uri="{FF2B5EF4-FFF2-40B4-BE49-F238E27FC236}">
                  <a16:creationId xmlns:a16="http://schemas.microsoft.com/office/drawing/2014/main" id="{989336D6-09F4-1AED-20CA-957A7F3338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2211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4" name="Oval 36">
              <a:extLst>
                <a:ext uri="{FF2B5EF4-FFF2-40B4-BE49-F238E27FC236}">
                  <a16:creationId xmlns:a16="http://schemas.microsoft.com/office/drawing/2014/main" id="{4D205F45-C2E0-2DB5-B8FD-632ABB45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2045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C33DC449-8F7C-E555-159D-99620E23A65F}"/>
                </a:ext>
              </a:extLst>
            </p:cNvPr>
            <p:cNvSpPr txBox="1"/>
            <p:nvPr/>
          </p:nvSpPr>
          <p:spPr>
            <a:xfrm>
              <a:off x="7794182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66" name="Line 38">
              <a:extLst>
                <a:ext uri="{FF2B5EF4-FFF2-40B4-BE49-F238E27FC236}">
                  <a16:creationId xmlns:a16="http://schemas.microsoft.com/office/drawing/2014/main" id="{BEB2548D-BE7F-CA72-CE1E-144A10A8B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5512" y="417520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7" name="Line 39">
              <a:extLst>
                <a:ext uri="{FF2B5EF4-FFF2-40B4-BE49-F238E27FC236}">
                  <a16:creationId xmlns:a16="http://schemas.microsoft.com/office/drawing/2014/main" id="{007E76B0-40CA-8CEF-F32B-90E39CCE4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565" y="434379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68" name="Text Box 35">
              <a:extLst>
                <a:ext uri="{FF2B5EF4-FFF2-40B4-BE49-F238E27FC236}">
                  <a16:creationId xmlns:a16="http://schemas.microsoft.com/office/drawing/2014/main" id="{BE231CDA-42C3-8FC2-30D2-06F895E7F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8434" y="5691981"/>
              <a:ext cx="7921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Oval 36">
              <a:extLst>
                <a:ext uri="{FF2B5EF4-FFF2-40B4-BE49-F238E27FC236}">
                  <a16:creationId xmlns:a16="http://schemas.microsoft.com/office/drawing/2014/main" id="{CBDF7353-86C7-55FA-6576-54DF0AB1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678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17AA7E21-47B3-6DD3-4858-2B84F6222805}"/>
                </a:ext>
              </a:extLst>
            </p:cNvPr>
            <p:cNvSpPr txBox="1"/>
            <p:nvPr/>
          </p:nvSpPr>
          <p:spPr>
            <a:xfrm>
              <a:off x="3655815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71" name="Line 39">
              <a:extLst>
                <a:ext uri="{FF2B5EF4-FFF2-40B4-BE49-F238E27FC236}">
                  <a16:creationId xmlns:a16="http://schemas.microsoft.com/office/drawing/2014/main" id="{3E52ABCF-C82F-BFE8-E925-07E194FA8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9276" y="5188267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72" name="直接箭头连接符 803">
              <a:extLst>
                <a:ext uri="{FF2B5EF4-FFF2-40B4-BE49-F238E27FC236}">
                  <a16:creationId xmlns:a16="http://schemas.microsoft.com/office/drawing/2014/main" id="{FDBFDEB3-9D41-ABFE-D22A-C5BC04D3CFE2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73" name="Line 40">
              <a:extLst>
                <a:ext uri="{FF2B5EF4-FFF2-40B4-BE49-F238E27FC236}">
                  <a16:creationId xmlns:a16="http://schemas.microsoft.com/office/drawing/2014/main" id="{5709A348-F982-9CC1-A49C-4D909A73A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7820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4" name="Line 40">
              <a:extLst>
                <a:ext uri="{FF2B5EF4-FFF2-40B4-BE49-F238E27FC236}">
                  <a16:creationId xmlns:a16="http://schemas.microsoft.com/office/drawing/2014/main" id="{C8EE15E7-7E8E-ECB1-A455-CA1769E6D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1486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5" name="Oval 36">
              <a:extLst>
                <a:ext uri="{FF2B5EF4-FFF2-40B4-BE49-F238E27FC236}">
                  <a16:creationId xmlns:a16="http://schemas.microsoft.com/office/drawing/2014/main" id="{F0BAB91F-D040-87EA-764E-519156950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678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AFD24E4B-C8D9-661A-1E7E-0838170F77A0}"/>
                </a:ext>
              </a:extLst>
            </p:cNvPr>
            <p:cNvSpPr txBox="1"/>
            <p:nvPr/>
          </p:nvSpPr>
          <p:spPr>
            <a:xfrm>
              <a:off x="3655815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77" name="Line 39">
              <a:extLst>
                <a:ext uri="{FF2B5EF4-FFF2-40B4-BE49-F238E27FC236}">
                  <a16:creationId xmlns:a16="http://schemas.microsoft.com/office/drawing/2014/main" id="{3B304B3D-89BE-2627-45EA-7F41212DD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4748" y="3317968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8" name="Text Box 34">
              <a:extLst>
                <a:ext uri="{FF2B5EF4-FFF2-40B4-BE49-F238E27FC236}">
                  <a16:creationId xmlns:a16="http://schemas.microsoft.com/office/drawing/2014/main" id="{D5FFDB9D-95D4-2B12-B103-47BAA6AF7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2875" y="5691981"/>
              <a:ext cx="647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Line 39">
              <a:extLst>
                <a:ext uri="{FF2B5EF4-FFF2-40B4-BE49-F238E27FC236}">
                  <a16:creationId xmlns:a16="http://schemas.microsoft.com/office/drawing/2014/main" id="{2CE97130-1E3B-9976-1AB4-177437202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3924" y="5188267"/>
              <a:ext cx="0" cy="50371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Line 40">
              <a:extLst>
                <a:ext uri="{FF2B5EF4-FFF2-40B4-BE49-F238E27FC236}">
                  <a16:creationId xmlns:a16="http://schemas.microsoft.com/office/drawing/2014/main" id="{24295E2F-1575-6A41-7E54-75F192EE0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5860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Oval 36">
              <a:extLst>
                <a:ext uri="{FF2B5EF4-FFF2-40B4-BE49-F238E27FC236}">
                  <a16:creationId xmlns:a16="http://schemas.microsoft.com/office/drawing/2014/main" id="{252363F9-4573-AD17-1946-5B06F7D7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817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A1762FBD-ADCD-CB0C-5CF1-DB1FC7AE7DCA}"/>
                </a:ext>
              </a:extLst>
            </p:cNvPr>
            <p:cNvSpPr txBox="1"/>
            <p:nvPr/>
          </p:nvSpPr>
          <p:spPr>
            <a:xfrm>
              <a:off x="2827954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83" name="Line 39">
              <a:extLst>
                <a:ext uri="{FF2B5EF4-FFF2-40B4-BE49-F238E27FC236}">
                  <a16:creationId xmlns:a16="http://schemas.microsoft.com/office/drawing/2014/main" id="{9A823508-EE59-7BA2-FEFF-AA178CB70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65" y="417520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E4B6A9A1-D9CA-5B06-BCDF-75D6DB055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989" y="5028756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B01CB1CE-DC00-212A-ADEB-BF5D074A1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7042" y="5028756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" name="Line 38">
              <a:extLst>
                <a:ext uri="{FF2B5EF4-FFF2-40B4-BE49-F238E27FC236}">
                  <a16:creationId xmlns:a16="http://schemas.microsoft.com/office/drawing/2014/main" id="{BC7A8D28-3EA0-D00C-4F5F-FFE538A1B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7423" y="1191206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87" name="Line 39">
              <a:extLst>
                <a:ext uri="{FF2B5EF4-FFF2-40B4-BE49-F238E27FC236}">
                  <a16:creationId xmlns:a16="http://schemas.microsoft.com/office/drawing/2014/main" id="{CC917E32-366E-0D84-3D63-3AE737401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7423" y="1193144"/>
              <a:ext cx="0" cy="4499689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88" name="直接箭头连接符 785">
              <a:extLst>
                <a:ext uri="{FF2B5EF4-FFF2-40B4-BE49-F238E27FC236}">
                  <a16:creationId xmlns:a16="http://schemas.microsoft.com/office/drawing/2014/main" id="{035E05E0-49F7-63D4-A6A4-FC6B6EEBF857}"/>
                </a:ext>
              </a:extLst>
            </p:cNvPr>
            <p:cNvCxnSpPr/>
            <p:nvPr/>
          </p:nvCxnSpPr>
          <p:spPr>
            <a:xfrm flipH="1">
              <a:off x="891790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89" name="Rectangle 151">
              <a:extLst>
                <a:ext uri="{FF2B5EF4-FFF2-40B4-BE49-F238E27FC236}">
                  <a16:creationId xmlns:a16="http://schemas.microsoft.com/office/drawing/2014/main" id="{1CD75029-C090-883C-46D6-877EFDA5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0392" y="2297184"/>
              <a:ext cx="290464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290" name="直接箭头连接符 792">
              <a:extLst>
                <a:ext uri="{FF2B5EF4-FFF2-40B4-BE49-F238E27FC236}">
                  <a16:creationId xmlns:a16="http://schemas.microsoft.com/office/drawing/2014/main" id="{D7CEF361-618C-6ED6-129A-FCABF072E6B0}"/>
                </a:ext>
              </a:extLst>
            </p:cNvPr>
            <p:cNvCxnSpPr/>
            <p:nvPr/>
          </p:nvCxnSpPr>
          <p:spPr>
            <a:xfrm flipH="1">
              <a:off x="8085714" y="332023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91" name="Rectangle 151">
              <a:extLst>
                <a:ext uri="{FF2B5EF4-FFF2-40B4-BE49-F238E27FC236}">
                  <a16:creationId xmlns:a16="http://schemas.microsoft.com/office/drawing/2014/main" id="{B3379019-85E3-9351-E219-BB361EC51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0598" y="3146087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292" name="直接箭头连接符 779">
              <a:extLst>
                <a:ext uri="{FF2B5EF4-FFF2-40B4-BE49-F238E27FC236}">
                  <a16:creationId xmlns:a16="http://schemas.microsoft.com/office/drawing/2014/main" id="{FA7AE880-8DD3-8F56-EC8C-5FF87BFE6280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93" name="直接箭头连接符 789">
              <a:extLst>
                <a:ext uri="{FF2B5EF4-FFF2-40B4-BE49-F238E27FC236}">
                  <a16:creationId xmlns:a16="http://schemas.microsoft.com/office/drawing/2014/main" id="{B34DAC3E-5EF0-864F-2312-3F8585689AD3}"/>
                </a:ext>
              </a:extLst>
            </p:cNvPr>
            <p:cNvCxnSpPr/>
            <p:nvPr/>
          </p:nvCxnSpPr>
          <p:spPr>
            <a:xfrm flipH="1">
              <a:off x="6434893" y="331998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294" name="直接箭头连接符 794">
              <a:extLst>
                <a:ext uri="{FF2B5EF4-FFF2-40B4-BE49-F238E27FC236}">
                  <a16:creationId xmlns:a16="http://schemas.microsoft.com/office/drawing/2014/main" id="{0A951E8E-357C-FF0B-BD14-8E567DF614DA}"/>
                </a:ext>
              </a:extLst>
            </p:cNvPr>
            <p:cNvCxnSpPr/>
            <p:nvPr/>
          </p:nvCxnSpPr>
          <p:spPr>
            <a:xfrm flipH="1">
              <a:off x="6442219" y="417713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295" name="Oval 36">
              <a:extLst>
                <a:ext uri="{FF2B5EF4-FFF2-40B4-BE49-F238E27FC236}">
                  <a16:creationId xmlns:a16="http://schemas.microsoft.com/office/drawing/2014/main" id="{C72898B4-4DF4-76C3-FD17-3BA28B25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401269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6" name="文本框 295">
              <a:extLst>
                <a:ext uri="{FF2B5EF4-FFF2-40B4-BE49-F238E27FC236}">
                  <a16:creationId xmlns:a16="http://schemas.microsoft.com/office/drawing/2014/main" id="{38794D9B-2583-CCD9-29F1-118BC1561CBF}"/>
                </a:ext>
              </a:extLst>
            </p:cNvPr>
            <p:cNvSpPr txBox="1"/>
            <p:nvPr/>
          </p:nvSpPr>
          <p:spPr>
            <a:xfrm>
              <a:off x="6966321" y="393149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97" name="Oval 36">
              <a:extLst>
                <a:ext uri="{FF2B5EF4-FFF2-40B4-BE49-F238E27FC236}">
                  <a16:creationId xmlns:a16="http://schemas.microsoft.com/office/drawing/2014/main" id="{0970EF09-EAF6-5454-D751-846B749E3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315857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8" name="文本框 297">
              <a:extLst>
                <a:ext uri="{FF2B5EF4-FFF2-40B4-BE49-F238E27FC236}">
                  <a16:creationId xmlns:a16="http://schemas.microsoft.com/office/drawing/2014/main" id="{BD5A4EBC-5138-74C9-3D21-D0F611F53F22}"/>
                </a:ext>
              </a:extLst>
            </p:cNvPr>
            <p:cNvSpPr txBox="1"/>
            <p:nvPr/>
          </p:nvSpPr>
          <p:spPr>
            <a:xfrm>
              <a:off x="6966321" y="307736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299" name="Oval 36">
              <a:extLst>
                <a:ext uri="{FF2B5EF4-FFF2-40B4-BE49-F238E27FC236}">
                  <a16:creationId xmlns:a16="http://schemas.microsoft.com/office/drawing/2014/main" id="{37ED5E32-244D-9BA1-1FCE-7A3B0C23B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184" y="230444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0" name="文本框 299">
              <a:extLst>
                <a:ext uri="{FF2B5EF4-FFF2-40B4-BE49-F238E27FC236}">
                  <a16:creationId xmlns:a16="http://schemas.microsoft.com/office/drawing/2014/main" id="{6701ED8C-6670-303D-407D-F7C4DF45CCE7}"/>
                </a:ext>
              </a:extLst>
            </p:cNvPr>
            <p:cNvSpPr txBox="1"/>
            <p:nvPr/>
          </p:nvSpPr>
          <p:spPr>
            <a:xfrm>
              <a:off x="6966321" y="222323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301" name="Group 36">
              <a:extLst>
                <a:ext uri="{FF2B5EF4-FFF2-40B4-BE49-F238E27FC236}">
                  <a16:creationId xmlns:a16="http://schemas.microsoft.com/office/drawing/2014/main" id="{65701F8B-6C46-6763-D625-95F7F1D82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5699" y="1187043"/>
              <a:ext cx="168608" cy="4505502"/>
              <a:chOff x="13" y="6"/>
              <a:chExt cx="178" cy="2325"/>
            </a:xfrm>
            <a:effectLst/>
          </p:grpSpPr>
          <p:sp>
            <p:nvSpPr>
              <p:cNvPr id="302" name="Line 38">
                <a:extLst>
                  <a:ext uri="{FF2B5EF4-FFF2-40B4-BE49-F238E27FC236}">
                    <a16:creationId xmlns:a16="http://schemas.microsoft.com/office/drawing/2014/main" id="{EDD9E57F-D286-E4C4-0FA3-DF012AED9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6"/>
                <a:ext cx="17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3" name="Line 39">
                <a:extLst>
                  <a:ext uri="{FF2B5EF4-FFF2-40B4-BE49-F238E27FC236}">
                    <a16:creationId xmlns:a16="http://schemas.microsoft.com/office/drawing/2014/main" id="{07DF97A4-DBE7-A7BB-9236-3C65092AF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7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4" name="Line 39">
                <a:extLst>
                  <a:ext uri="{FF2B5EF4-FFF2-40B4-BE49-F238E27FC236}">
                    <a16:creationId xmlns:a16="http://schemas.microsoft.com/office/drawing/2014/main" id="{DF9B0681-A4D8-C49A-695D-474CD0640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5" name="Line 39">
                <a:extLst>
                  <a:ext uri="{FF2B5EF4-FFF2-40B4-BE49-F238E27FC236}">
                    <a16:creationId xmlns:a16="http://schemas.microsoft.com/office/drawing/2014/main" id="{28234125-CD3C-76A8-54C6-D4CAD5E1C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69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6" name="Line 39">
                <a:extLst>
                  <a:ext uri="{FF2B5EF4-FFF2-40B4-BE49-F238E27FC236}">
                    <a16:creationId xmlns:a16="http://schemas.microsoft.com/office/drawing/2014/main" id="{0CE6CF75-56E4-A5A9-9CC0-5ADEDA47C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07" name="直接箭头连接符 798">
              <a:extLst>
                <a:ext uri="{FF2B5EF4-FFF2-40B4-BE49-F238E27FC236}">
                  <a16:creationId xmlns:a16="http://schemas.microsoft.com/office/drawing/2014/main" id="{76BD27DB-9783-3F3D-53FD-243451255514}"/>
                </a:ext>
              </a:extLst>
            </p:cNvPr>
            <p:cNvCxnSpPr/>
            <p:nvPr/>
          </p:nvCxnSpPr>
          <p:spPr>
            <a:xfrm flipH="1">
              <a:off x="7265179" y="417713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08" name="Line 40">
              <a:extLst>
                <a:ext uri="{FF2B5EF4-FFF2-40B4-BE49-F238E27FC236}">
                  <a16:creationId xmlns:a16="http://schemas.microsoft.com/office/drawing/2014/main" id="{17F71DEC-0B92-3157-B0ED-9E5DBE9590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9256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" name="Line 40">
              <a:extLst>
                <a:ext uri="{FF2B5EF4-FFF2-40B4-BE49-F238E27FC236}">
                  <a16:creationId xmlns:a16="http://schemas.microsoft.com/office/drawing/2014/main" id="{D434FB4E-BDD8-6FB3-A66B-CF4469896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1317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0" name="Line 40">
              <a:extLst>
                <a:ext uri="{FF2B5EF4-FFF2-40B4-BE49-F238E27FC236}">
                  <a16:creationId xmlns:a16="http://schemas.microsoft.com/office/drawing/2014/main" id="{D8C21C1B-9F63-B917-3F7B-AC008232B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9776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1" name="Rectangle 151">
              <a:extLst>
                <a:ext uri="{FF2B5EF4-FFF2-40B4-BE49-F238E27FC236}">
                  <a16:creationId xmlns:a16="http://schemas.microsoft.com/office/drawing/2014/main" id="{101043D5-6175-D016-B3CE-3F427F3E1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1606" y="4005623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2" name="Text Box 38">
              <a:extLst>
                <a:ext uri="{FF2B5EF4-FFF2-40B4-BE49-F238E27FC236}">
                  <a16:creationId xmlns:a16="http://schemas.microsoft.com/office/drawing/2014/main" id="{89C29ACC-8727-42E5-6301-C397513FE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019" y="5691981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3" name="Oval 36">
              <a:extLst>
                <a:ext uri="{FF2B5EF4-FFF2-40B4-BE49-F238E27FC236}">
                  <a16:creationId xmlns:a16="http://schemas.microsoft.com/office/drawing/2014/main" id="{4D854C35-DEF2-0505-02A6-3481AD2FC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EC96B768-77E3-225E-17C2-5A8141515336}"/>
                </a:ext>
              </a:extLst>
            </p:cNvPr>
            <p:cNvSpPr txBox="1"/>
            <p:nvPr/>
          </p:nvSpPr>
          <p:spPr>
            <a:xfrm>
              <a:off x="6139398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15" name="Line 39">
              <a:extLst>
                <a:ext uri="{FF2B5EF4-FFF2-40B4-BE49-F238E27FC236}">
                  <a16:creationId xmlns:a16="http://schemas.microsoft.com/office/drawing/2014/main" id="{9CDCEC25-4D6E-2034-D884-C3D929116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264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6" name="Line 38">
              <a:extLst>
                <a:ext uri="{FF2B5EF4-FFF2-40B4-BE49-F238E27FC236}">
                  <a16:creationId xmlns:a16="http://schemas.microsoft.com/office/drawing/2014/main" id="{908B1A57-3F15-21F5-E3DE-912AA00D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8299" y="1187043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7" name="Line 39">
              <a:extLst>
                <a:ext uri="{FF2B5EF4-FFF2-40B4-BE49-F238E27FC236}">
                  <a16:creationId xmlns:a16="http://schemas.microsoft.com/office/drawing/2014/main" id="{BAFE9E72-9939-E6AD-4A48-95619A7F7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8299" y="1188981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8" name="Line 39">
              <a:extLst>
                <a:ext uri="{FF2B5EF4-FFF2-40B4-BE49-F238E27FC236}">
                  <a16:creationId xmlns:a16="http://schemas.microsoft.com/office/drawing/2014/main" id="{D874667F-DC91-1521-D3C8-CDF985FB0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19" name="Line 39">
              <a:extLst>
                <a:ext uri="{FF2B5EF4-FFF2-40B4-BE49-F238E27FC236}">
                  <a16:creationId xmlns:a16="http://schemas.microsoft.com/office/drawing/2014/main" id="{1600DA95-A89B-E14D-9420-374A886A0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0" name="Line 39">
              <a:extLst>
                <a:ext uri="{FF2B5EF4-FFF2-40B4-BE49-F238E27FC236}">
                  <a16:creationId xmlns:a16="http://schemas.microsoft.com/office/drawing/2014/main" id="{8A2C02C5-3B85-D151-1C86-6ABBC4211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7352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21" name="直接箭头连接符 781">
              <a:extLst>
                <a:ext uri="{FF2B5EF4-FFF2-40B4-BE49-F238E27FC236}">
                  <a16:creationId xmlns:a16="http://schemas.microsoft.com/office/drawing/2014/main" id="{854646D4-DD42-1422-2470-A4516E3A18B3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2" name="直接箭头连接符 790">
              <a:extLst>
                <a:ext uri="{FF2B5EF4-FFF2-40B4-BE49-F238E27FC236}">
                  <a16:creationId xmlns:a16="http://schemas.microsoft.com/office/drawing/2014/main" id="{4CCA8580-8953-7D85-C573-191E8504A3FC}"/>
                </a:ext>
              </a:extLst>
            </p:cNvPr>
            <p:cNvCxnSpPr/>
            <p:nvPr/>
          </p:nvCxnSpPr>
          <p:spPr>
            <a:xfrm flipH="1">
              <a:off x="5607970" y="331998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3" name="直接箭头连接符 795">
              <a:extLst>
                <a:ext uri="{FF2B5EF4-FFF2-40B4-BE49-F238E27FC236}">
                  <a16:creationId xmlns:a16="http://schemas.microsoft.com/office/drawing/2014/main" id="{6C78C78B-749F-F5CA-F77D-89A82BA6E8E8}"/>
                </a:ext>
              </a:extLst>
            </p:cNvPr>
            <p:cNvCxnSpPr/>
            <p:nvPr/>
          </p:nvCxnSpPr>
          <p:spPr>
            <a:xfrm flipH="1">
              <a:off x="5614358" y="417689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4" name="直接箭头连接符 800">
              <a:extLst>
                <a:ext uri="{FF2B5EF4-FFF2-40B4-BE49-F238E27FC236}">
                  <a16:creationId xmlns:a16="http://schemas.microsoft.com/office/drawing/2014/main" id="{C040FAC5-A2F8-AF16-178E-9B8E20C4F7AA}"/>
                </a:ext>
              </a:extLst>
            </p:cNvPr>
            <p:cNvCxnSpPr/>
            <p:nvPr/>
          </p:nvCxnSpPr>
          <p:spPr>
            <a:xfrm flipH="1">
              <a:off x="5609760" y="5031025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25" name="直接箭头连接符 804">
              <a:extLst>
                <a:ext uri="{FF2B5EF4-FFF2-40B4-BE49-F238E27FC236}">
                  <a16:creationId xmlns:a16="http://schemas.microsoft.com/office/drawing/2014/main" id="{81B9C85B-6724-3A38-3C93-A979FBAA6B96}"/>
                </a:ext>
              </a:extLst>
            </p:cNvPr>
            <p:cNvCxnSpPr/>
            <p:nvPr/>
          </p:nvCxnSpPr>
          <p:spPr>
            <a:xfrm flipH="1">
              <a:off x="6432720" y="5031025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26" name="Line 40">
              <a:extLst>
                <a:ext uri="{FF2B5EF4-FFF2-40B4-BE49-F238E27FC236}">
                  <a16:creationId xmlns:a16="http://schemas.microsoft.com/office/drawing/2014/main" id="{01C19169-B5A9-4F30-0F15-E53148AD8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6775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" name="Line 40">
              <a:extLst>
                <a:ext uri="{FF2B5EF4-FFF2-40B4-BE49-F238E27FC236}">
                  <a16:creationId xmlns:a16="http://schemas.microsoft.com/office/drawing/2014/main" id="{BDB47B4C-06EC-909B-D82E-A20EF2E4A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8362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8" name="Line 40">
              <a:extLst>
                <a:ext uri="{FF2B5EF4-FFF2-40B4-BE49-F238E27FC236}">
                  <a16:creationId xmlns:a16="http://schemas.microsoft.com/office/drawing/2014/main" id="{E821782C-C216-7298-6849-3E0ED05C9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8882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29" name="Line 40">
              <a:extLst>
                <a:ext uri="{FF2B5EF4-FFF2-40B4-BE49-F238E27FC236}">
                  <a16:creationId xmlns:a16="http://schemas.microsoft.com/office/drawing/2014/main" id="{8A34B972-DB04-B28E-8BB9-8423DD2C3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87816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0" name="Oval 36">
              <a:extLst>
                <a:ext uri="{FF2B5EF4-FFF2-40B4-BE49-F238E27FC236}">
                  <a16:creationId xmlns:a16="http://schemas.microsoft.com/office/drawing/2014/main" id="{A903AFC4-38F7-DFC0-3E10-9559DA0C9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31D7C80C-8DC1-2F91-75CF-D20283546627}"/>
                </a:ext>
              </a:extLst>
            </p:cNvPr>
            <p:cNvSpPr txBox="1"/>
            <p:nvPr/>
          </p:nvSpPr>
          <p:spPr>
            <a:xfrm>
              <a:off x="6139398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2" name="Oval 36">
              <a:extLst>
                <a:ext uri="{FF2B5EF4-FFF2-40B4-BE49-F238E27FC236}">
                  <a16:creationId xmlns:a16="http://schemas.microsoft.com/office/drawing/2014/main" id="{7FCA67C0-22D1-03BA-9BBE-56A2FCAB8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C1129FB8-B17E-F0A2-645C-0E417FAD84D3}"/>
                </a:ext>
              </a:extLst>
            </p:cNvPr>
            <p:cNvSpPr txBox="1"/>
            <p:nvPr/>
          </p:nvSpPr>
          <p:spPr>
            <a:xfrm>
              <a:off x="6139398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4" name="Oval 36">
              <a:extLst>
                <a:ext uri="{FF2B5EF4-FFF2-40B4-BE49-F238E27FC236}">
                  <a16:creationId xmlns:a16="http://schemas.microsoft.com/office/drawing/2014/main" id="{7B3F1580-CED7-2F03-5EF3-6681EAA4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261" y="23041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B1CF855C-7C6E-75E7-A5D3-46BBAFBBD0E3}"/>
                </a:ext>
              </a:extLst>
            </p:cNvPr>
            <p:cNvSpPr txBox="1"/>
            <p:nvPr/>
          </p:nvSpPr>
          <p:spPr>
            <a:xfrm>
              <a:off x="6139398" y="22229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36" name="Rectangle 151">
              <a:extLst>
                <a:ext uri="{FF2B5EF4-FFF2-40B4-BE49-F238E27FC236}">
                  <a16:creationId xmlns:a16="http://schemas.microsoft.com/office/drawing/2014/main" id="{D0A7E141-3D26-BE67-1330-1315ED89B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614" y="4854526"/>
              <a:ext cx="292068" cy="340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37" name="Text Box 37">
              <a:extLst>
                <a:ext uri="{FF2B5EF4-FFF2-40B4-BE49-F238E27FC236}">
                  <a16:creationId xmlns:a16="http://schemas.microsoft.com/office/drawing/2014/main" id="{24614529-A70A-753A-3B5B-35883EED3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2905" y="5691981"/>
              <a:ext cx="650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8" name="Oval 36">
              <a:extLst>
                <a:ext uri="{FF2B5EF4-FFF2-40B4-BE49-F238E27FC236}">
                  <a16:creationId xmlns:a16="http://schemas.microsoft.com/office/drawing/2014/main" id="{5AF28F4B-2523-BA6B-5ED8-27D392DD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ACEB400C-3FE8-9A02-1B47-4460027D1EC8}"/>
                </a:ext>
              </a:extLst>
            </p:cNvPr>
            <p:cNvSpPr txBox="1"/>
            <p:nvPr/>
          </p:nvSpPr>
          <p:spPr>
            <a:xfrm>
              <a:off x="5311537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40" name="Line 39">
              <a:extLst>
                <a:ext uri="{FF2B5EF4-FFF2-40B4-BE49-F238E27FC236}">
                  <a16:creationId xmlns:a16="http://schemas.microsoft.com/office/drawing/2014/main" id="{5E919E1C-9817-FCE9-53E7-B4B100A96F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8917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1" name="Line 38">
              <a:extLst>
                <a:ext uri="{FF2B5EF4-FFF2-40B4-BE49-F238E27FC236}">
                  <a16:creationId xmlns:a16="http://schemas.microsoft.com/office/drawing/2014/main" id="{D466E7DC-F72C-2B06-9014-F21F5772D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952" y="1187043"/>
              <a:ext cx="167661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2" name="Line 39">
              <a:extLst>
                <a:ext uri="{FF2B5EF4-FFF2-40B4-BE49-F238E27FC236}">
                  <a16:creationId xmlns:a16="http://schemas.microsoft.com/office/drawing/2014/main" id="{671B8379-33CD-66FF-9674-759FA81CE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952" y="1188981"/>
              <a:ext cx="0" cy="11103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3" name="Line 39">
              <a:extLst>
                <a:ext uri="{FF2B5EF4-FFF2-40B4-BE49-F238E27FC236}">
                  <a16:creationId xmlns:a16="http://schemas.microsoft.com/office/drawing/2014/main" id="{325965AA-DE92-ACC4-D38E-3EB875DCC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4" name="Line 39">
              <a:extLst>
                <a:ext uri="{FF2B5EF4-FFF2-40B4-BE49-F238E27FC236}">
                  <a16:creationId xmlns:a16="http://schemas.microsoft.com/office/drawing/2014/main" id="{F43D7129-44CA-D882-3036-1429077DC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5" name="Line 39">
              <a:extLst>
                <a:ext uri="{FF2B5EF4-FFF2-40B4-BE49-F238E27FC236}">
                  <a16:creationId xmlns:a16="http://schemas.microsoft.com/office/drawing/2014/main" id="{EE5D90E5-2350-130C-45AA-98E4FE009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6" name="Line 38">
              <a:extLst>
                <a:ext uri="{FF2B5EF4-FFF2-40B4-BE49-F238E27FC236}">
                  <a16:creationId xmlns:a16="http://schemas.microsoft.com/office/drawing/2014/main" id="{BF609C8C-4E76-1C70-E6C9-B585BDB4F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610" y="2466023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47" name="直接箭头连接符 791">
              <a:extLst>
                <a:ext uri="{FF2B5EF4-FFF2-40B4-BE49-F238E27FC236}">
                  <a16:creationId xmlns:a16="http://schemas.microsoft.com/office/drawing/2014/main" id="{B98ECC27-61B3-0F04-682B-9823A2AD25C5}"/>
                </a:ext>
              </a:extLst>
            </p:cNvPr>
            <p:cNvCxnSpPr/>
            <p:nvPr/>
          </p:nvCxnSpPr>
          <p:spPr>
            <a:xfrm flipH="1">
              <a:off x="4770735" y="3317968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48" name="直接箭头连接符 796">
              <a:extLst>
                <a:ext uri="{FF2B5EF4-FFF2-40B4-BE49-F238E27FC236}">
                  <a16:creationId xmlns:a16="http://schemas.microsoft.com/office/drawing/2014/main" id="{7EAC24B7-9CFD-B46F-082C-DE47EB333F15}"/>
                </a:ext>
              </a:extLst>
            </p:cNvPr>
            <p:cNvCxnSpPr/>
            <p:nvPr/>
          </p:nvCxnSpPr>
          <p:spPr>
            <a:xfrm flipH="1">
              <a:off x="4787435" y="417689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49" name="直接箭头连接符 801">
              <a:extLst>
                <a:ext uri="{FF2B5EF4-FFF2-40B4-BE49-F238E27FC236}">
                  <a16:creationId xmlns:a16="http://schemas.microsoft.com/office/drawing/2014/main" id="{6D62701C-2A7E-355A-F956-56526C7A92CF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50" name="Line 40">
              <a:extLst>
                <a:ext uri="{FF2B5EF4-FFF2-40B4-BE49-F238E27FC236}">
                  <a16:creationId xmlns:a16="http://schemas.microsoft.com/office/drawing/2014/main" id="{85522DC3-DF8B-5CD9-96B3-E399BBD85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1149" y="212693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1" name="Line 40">
              <a:extLst>
                <a:ext uri="{FF2B5EF4-FFF2-40B4-BE49-F238E27FC236}">
                  <a16:creationId xmlns:a16="http://schemas.microsoft.com/office/drawing/2014/main" id="{50D3547E-6530-9BE8-AAF3-B57FD6C943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55881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2" name="Line 40">
              <a:extLst>
                <a:ext uri="{FF2B5EF4-FFF2-40B4-BE49-F238E27FC236}">
                  <a16:creationId xmlns:a16="http://schemas.microsoft.com/office/drawing/2014/main" id="{3C38AAD9-3BB7-9AF1-49AB-CDC6F9A50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65927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3" name="Line 40">
              <a:extLst>
                <a:ext uri="{FF2B5EF4-FFF2-40B4-BE49-F238E27FC236}">
                  <a16:creationId xmlns:a16="http://schemas.microsoft.com/office/drawing/2014/main" id="{2E20F92D-E3B0-1A98-DF0B-B94F5D30A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56922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4" name="Oval 36">
              <a:extLst>
                <a:ext uri="{FF2B5EF4-FFF2-40B4-BE49-F238E27FC236}">
                  <a16:creationId xmlns:a16="http://schemas.microsoft.com/office/drawing/2014/main" id="{3C801829-3267-A450-7CE1-EAFC40AA2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EB72B3C3-CEA0-4260-8264-6346683EA23E}"/>
                </a:ext>
              </a:extLst>
            </p:cNvPr>
            <p:cNvSpPr txBox="1"/>
            <p:nvPr/>
          </p:nvSpPr>
          <p:spPr>
            <a:xfrm>
              <a:off x="5311537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56" name="Oval 36">
              <a:extLst>
                <a:ext uri="{FF2B5EF4-FFF2-40B4-BE49-F238E27FC236}">
                  <a16:creationId xmlns:a16="http://schemas.microsoft.com/office/drawing/2014/main" id="{0069B1D9-E800-ACB1-4BC0-27F19101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E17B1DF9-842B-E7A5-7C27-3712BFA715EE}"/>
                </a:ext>
              </a:extLst>
            </p:cNvPr>
            <p:cNvSpPr txBox="1"/>
            <p:nvPr/>
          </p:nvSpPr>
          <p:spPr>
            <a:xfrm>
              <a:off x="5311537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58" name="Oval 36">
              <a:extLst>
                <a:ext uri="{FF2B5EF4-FFF2-40B4-BE49-F238E27FC236}">
                  <a16:creationId xmlns:a16="http://schemas.microsoft.com/office/drawing/2014/main" id="{70442B5A-1241-683F-D486-74034D7F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00" y="2304195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625B3F1F-4D61-C2B2-FCD0-99B3A8DFBBDD}"/>
                </a:ext>
              </a:extLst>
            </p:cNvPr>
            <p:cNvSpPr txBox="1"/>
            <p:nvPr/>
          </p:nvSpPr>
          <p:spPr>
            <a:xfrm>
              <a:off x="5311537" y="2222987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60" name="Rectangle 151">
              <a:extLst>
                <a:ext uri="{FF2B5EF4-FFF2-40B4-BE49-F238E27FC236}">
                  <a16:creationId xmlns:a16="http://schemas.microsoft.com/office/drawing/2014/main" id="{7EF2AF08-A4BD-1398-6CC7-9348B35C4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042" y="1048544"/>
              <a:ext cx="290464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1" name="Text Box 36">
              <a:extLst>
                <a:ext uri="{FF2B5EF4-FFF2-40B4-BE49-F238E27FC236}">
                  <a16:creationId xmlns:a16="http://schemas.microsoft.com/office/drawing/2014/main" id="{D6F0425C-0EAC-52D8-8CBC-C3BA3209F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3941" y="5691981"/>
              <a:ext cx="7207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2" name="Line 38">
              <a:extLst>
                <a:ext uri="{FF2B5EF4-FFF2-40B4-BE49-F238E27FC236}">
                  <a16:creationId xmlns:a16="http://schemas.microsoft.com/office/drawing/2014/main" id="{640EA48F-B6AB-5775-4E30-F8FA185B1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695" y="3317968"/>
              <a:ext cx="660224" cy="0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3" name="Oval 36">
              <a:extLst>
                <a:ext uri="{FF2B5EF4-FFF2-40B4-BE49-F238E27FC236}">
                  <a16:creationId xmlns:a16="http://schemas.microsoft.com/office/drawing/2014/main" id="{36710626-2C5E-5776-0488-5EB85FE4F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4012451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264E544D-BEA5-96E8-3AAB-2A098544CB2C}"/>
                </a:ext>
              </a:extLst>
            </p:cNvPr>
            <p:cNvSpPr txBox="1"/>
            <p:nvPr/>
          </p:nvSpPr>
          <p:spPr>
            <a:xfrm>
              <a:off x="4483676" y="3931243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65" name="Line 39">
              <a:extLst>
                <a:ext uri="{FF2B5EF4-FFF2-40B4-BE49-F238E27FC236}">
                  <a16:creationId xmlns:a16="http://schemas.microsoft.com/office/drawing/2014/main" id="{90DE7540-6E00-3069-7BA7-880542060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628" y="5188267"/>
              <a:ext cx="0" cy="516988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6" name="Line 39">
              <a:extLst>
                <a:ext uri="{FF2B5EF4-FFF2-40B4-BE49-F238E27FC236}">
                  <a16:creationId xmlns:a16="http://schemas.microsoft.com/office/drawing/2014/main" id="{3F785698-0C2C-CB27-8C3D-15531614A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5663" y="2466023"/>
              <a:ext cx="0" cy="687937"/>
            </a:xfrm>
            <a:prstGeom prst="line">
              <a:avLst/>
            </a:prstGeom>
            <a:noFill/>
            <a:ln w="19050" cap="sq">
              <a:solidFill>
                <a:schemeClr val="accent6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7" name="Line 39">
              <a:extLst>
                <a:ext uri="{FF2B5EF4-FFF2-40B4-BE49-F238E27FC236}">
                  <a16:creationId xmlns:a16="http://schemas.microsoft.com/office/drawing/2014/main" id="{FEB39671-91DA-93D0-07E2-B638FE5CD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716" y="3489208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8" name="Line 39">
              <a:extLst>
                <a:ext uri="{FF2B5EF4-FFF2-40B4-BE49-F238E27FC236}">
                  <a16:creationId xmlns:a16="http://schemas.microsoft.com/office/drawing/2014/main" id="{D1D62373-D492-54ED-A925-E71E80422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716" y="434379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69" name="直接箭头连接符 797">
              <a:extLst>
                <a:ext uri="{FF2B5EF4-FFF2-40B4-BE49-F238E27FC236}">
                  <a16:creationId xmlns:a16="http://schemas.microsoft.com/office/drawing/2014/main" id="{A0C7078E-B0D9-895E-8D62-B6A6AE60E0E8}"/>
                </a:ext>
              </a:extLst>
            </p:cNvPr>
            <p:cNvCxnSpPr/>
            <p:nvPr/>
          </p:nvCxnSpPr>
          <p:spPr>
            <a:xfrm flipH="1">
              <a:off x="3950200" y="417487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cxnSp>
          <p:nvCxnSpPr>
            <p:cNvPr id="370" name="直接箭头连接符 802">
              <a:extLst>
                <a:ext uri="{FF2B5EF4-FFF2-40B4-BE49-F238E27FC236}">
                  <a16:creationId xmlns:a16="http://schemas.microsoft.com/office/drawing/2014/main" id="{EB738697-5416-DE89-5207-BD02CD8BFF3B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</p:cxnSp>
        <p:sp>
          <p:nvSpPr>
            <p:cNvPr id="371" name="Oval 36">
              <a:extLst>
                <a:ext uri="{FF2B5EF4-FFF2-40B4-BE49-F238E27FC236}">
                  <a16:creationId xmlns:a16="http://schemas.microsoft.com/office/drawing/2014/main" id="{E8A4E0CF-C3EF-3B83-AFBF-00426B1B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4866579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00802044-E648-52A6-F47E-12AC8FF9C00E}"/>
                </a:ext>
              </a:extLst>
            </p:cNvPr>
            <p:cNvSpPr txBox="1"/>
            <p:nvPr/>
          </p:nvSpPr>
          <p:spPr>
            <a:xfrm>
              <a:off x="4483676" y="4785371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73" name="Oval 36">
              <a:extLst>
                <a:ext uri="{FF2B5EF4-FFF2-40B4-BE49-F238E27FC236}">
                  <a16:creationId xmlns:a16="http://schemas.microsoft.com/office/drawing/2014/main" id="{8B65E136-E0D4-56B3-CFB5-A28D4832D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539" y="3158323"/>
              <a:ext cx="338138" cy="334962"/>
            </a:xfrm>
            <a:prstGeom prst="ellipse">
              <a:avLst/>
            </a:prstGeom>
            <a:solidFill>
              <a:srgbClr val="99FF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 anchorCtr="1"/>
            <a:lstStyle>
              <a:lvl1pPr marL="342900" indent="-3429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342900" marR="0" lvl="0" indent="-34290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830E3351-AD9D-C4E3-E5D2-3A2C4CBBCCD4}"/>
                </a:ext>
              </a:extLst>
            </p:cNvPr>
            <p:cNvSpPr txBox="1"/>
            <p:nvPr/>
          </p:nvSpPr>
          <p:spPr>
            <a:xfrm>
              <a:off x="4483676" y="3077115"/>
              <a:ext cx="26670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等线" panose="02010600030101010101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375" name="Line 40">
              <a:extLst>
                <a:ext uri="{FF2B5EF4-FFF2-40B4-BE49-F238E27FC236}">
                  <a16:creationId xmlns:a16="http://schemas.microsoft.com/office/drawing/2014/main" id="{91857317-0DAF-D106-CB04-E5C1C1666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0255" y="2985828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6" name="Line 40">
              <a:extLst>
                <a:ext uri="{FF2B5EF4-FFF2-40B4-BE49-F238E27FC236}">
                  <a16:creationId xmlns:a16="http://schemas.microsoft.com/office/drawing/2014/main" id="{2B39ABCA-D3E4-32CB-23FD-03E7E9FDB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446" y="383251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7" name="Line 40">
              <a:extLst>
                <a:ext uri="{FF2B5EF4-FFF2-40B4-BE49-F238E27FC236}">
                  <a16:creationId xmlns:a16="http://schemas.microsoft.com/office/drawing/2014/main" id="{8A2916AB-BEFC-BC09-0BD0-67C0210CF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967" y="4688723"/>
              <a:ext cx="217427" cy="21742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78" name="直接箭头连接符 167">
              <a:extLst>
                <a:ext uri="{FF2B5EF4-FFF2-40B4-BE49-F238E27FC236}">
                  <a16:creationId xmlns:a16="http://schemas.microsoft.com/office/drawing/2014/main" id="{86D6BADB-7205-1DE0-2DE6-18DB710177C4}"/>
                </a:ext>
              </a:extLst>
            </p:cNvPr>
            <p:cNvCxnSpPr>
              <a:stCxn id="381" idx="2"/>
              <a:endCxn id="388" idx="6"/>
            </p:cNvCxnSpPr>
            <p:nvPr/>
          </p:nvCxnSpPr>
          <p:spPr>
            <a:xfrm flipH="1">
              <a:off x="809494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9" name="直接箭头连接符 168">
              <a:extLst>
                <a:ext uri="{FF2B5EF4-FFF2-40B4-BE49-F238E27FC236}">
                  <a16:creationId xmlns:a16="http://schemas.microsoft.com/office/drawing/2014/main" id="{4415781B-B49D-FD8F-531E-FA334B638657}"/>
                </a:ext>
              </a:extLst>
            </p:cNvPr>
            <p:cNvCxnSpPr/>
            <p:nvPr/>
          </p:nvCxnSpPr>
          <p:spPr>
            <a:xfrm flipH="1">
              <a:off x="7267085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380" name="组合 379">
              <a:extLst>
                <a:ext uri="{FF2B5EF4-FFF2-40B4-BE49-F238E27FC236}">
                  <a16:creationId xmlns:a16="http://schemas.microsoft.com/office/drawing/2014/main" id="{10CD88F7-9B2D-0EE0-BBF2-DB205E53AD58}"/>
                </a:ext>
              </a:extLst>
            </p:cNvPr>
            <p:cNvGrpSpPr/>
            <p:nvPr/>
          </p:nvGrpSpPr>
          <p:grpSpPr>
            <a:xfrm>
              <a:off x="8579906" y="2299437"/>
              <a:ext cx="374153" cy="339968"/>
              <a:chOff x="8579906" y="2299437"/>
              <a:chExt cx="374153" cy="339968"/>
            </a:xfrm>
            <a:effectLst/>
          </p:grpSpPr>
          <p:sp>
            <p:nvSpPr>
              <p:cNvPr id="381" name="Oval 36">
                <a:extLst>
                  <a:ext uri="{FF2B5EF4-FFF2-40B4-BE49-F238E27FC236}">
                    <a16:creationId xmlns:a16="http://schemas.microsoft.com/office/drawing/2014/main" id="{50C18398-C8C1-A5BC-1088-51C698963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9906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2" name="文本框 381">
                <a:extLst>
                  <a:ext uri="{FF2B5EF4-FFF2-40B4-BE49-F238E27FC236}">
                    <a16:creationId xmlns:a16="http://schemas.microsoft.com/office/drawing/2014/main" id="{3C76D3E4-1DFF-1033-D700-44B5BC82794D}"/>
                  </a:ext>
                </a:extLst>
              </p:cNvPr>
              <p:cNvSpPr txBox="1"/>
              <p:nvPr/>
            </p:nvSpPr>
            <p:spPr>
              <a:xfrm>
                <a:off x="8687359" y="229943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83" name="直接箭头连接符 172">
              <a:extLst>
                <a:ext uri="{FF2B5EF4-FFF2-40B4-BE49-F238E27FC236}">
                  <a16:creationId xmlns:a16="http://schemas.microsoft.com/office/drawing/2014/main" id="{4CA8DF74-10D6-DF71-0056-0D0F83CB187A}"/>
                </a:ext>
              </a:extLst>
            </p:cNvPr>
            <p:cNvCxnSpPr/>
            <p:nvPr/>
          </p:nvCxnSpPr>
          <p:spPr>
            <a:xfrm flipH="1">
              <a:off x="8917906" y="2468749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84" name="Rectangle 151">
              <a:extLst>
                <a:ext uri="{FF2B5EF4-FFF2-40B4-BE49-F238E27FC236}">
                  <a16:creationId xmlns:a16="http://schemas.microsoft.com/office/drawing/2014/main" id="{276D65D6-A691-8885-0DD0-E9659C4F4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0392" y="2318450"/>
              <a:ext cx="290464" cy="350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385" name="直接箭头连接符 174">
              <a:extLst>
                <a:ext uri="{FF2B5EF4-FFF2-40B4-BE49-F238E27FC236}">
                  <a16:creationId xmlns:a16="http://schemas.microsoft.com/office/drawing/2014/main" id="{C58CF326-CCC0-CDF9-7607-431CCFA6DA32}"/>
                </a:ext>
              </a:extLst>
            </p:cNvPr>
            <p:cNvCxnSpPr/>
            <p:nvPr/>
          </p:nvCxnSpPr>
          <p:spPr>
            <a:xfrm flipH="1">
              <a:off x="6440162" y="2468501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6" name="直接箭头连接符 175">
              <a:extLst>
                <a:ext uri="{FF2B5EF4-FFF2-40B4-BE49-F238E27FC236}">
                  <a16:creationId xmlns:a16="http://schemas.microsoft.com/office/drawing/2014/main" id="{FB7CF501-8F71-5750-E377-F1B444B8EA29}"/>
                </a:ext>
              </a:extLst>
            </p:cNvPr>
            <p:cNvCxnSpPr/>
            <p:nvPr/>
          </p:nvCxnSpPr>
          <p:spPr>
            <a:xfrm flipH="1">
              <a:off x="5602927" y="2466480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387" name="组合 386">
              <a:extLst>
                <a:ext uri="{FF2B5EF4-FFF2-40B4-BE49-F238E27FC236}">
                  <a16:creationId xmlns:a16="http://schemas.microsoft.com/office/drawing/2014/main" id="{E0A159B3-8D72-7B62-7718-1FAFEDD2C49F}"/>
                </a:ext>
              </a:extLst>
            </p:cNvPr>
            <p:cNvGrpSpPr/>
            <p:nvPr/>
          </p:nvGrpSpPr>
          <p:grpSpPr>
            <a:xfrm>
              <a:off x="7752045" y="2299435"/>
              <a:ext cx="374700" cy="339970"/>
              <a:chOff x="7752045" y="2299435"/>
              <a:chExt cx="374700" cy="339970"/>
            </a:xfrm>
            <a:effectLst/>
          </p:grpSpPr>
          <p:sp>
            <p:nvSpPr>
              <p:cNvPr id="388" name="Oval 36">
                <a:extLst>
                  <a:ext uri="{FF2B5EF4-FFF2-40B4-BE49-F238E27FC236}">
                    <a16:creationId xmlns:a16="http://schemas.microsoft.com/office/drawing/2014/main" id="{EF10048B-CE7D-A795-1898-4ED848D89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2045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9" name="文本框 388">
                <a:extLst>
                  <a:ext uri="{FF2B5EF4-FFF2-40B4-BE49-F238E27FC236}">
                    <a16:creationId xmlns:a16="http://schemas.microsoft.com/office/drawing/2014/main" id="{2F2808DD-9A05-3C33-9390-159417B09F51}"/>
                  </a:ext>
                </a:extLst>
              </p:cNvPr>
              <p:cNvSpPr txBox="1"/>
              <p:nvPr/>
            </p:nvSpPr>
            <p:spPr>
              <a:xfrm>
                <a:off x="7860045" y="229943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0" name="组合 389">
              <a:extLst>
                <a:ext uri="{FF2B5EF4-FFF2-40B4-BE49-F238E27FC236}">
                  <a16:creationId xmlns:a16="http://schemas.microsoft.com/office/drawing/2014/main" id="{034DB344-B6D6-48B9-3260-17E4D87BB198}"/>
                </a:ext>
              </a:extLst>
            </p:cNvPr>
            <p:cNvGrpSpPr/>
            <p:nvPr/>
          </p:nvGrpSpPr>
          <p:grpSpPr>
            <a:xfrm>
              <a:off x="6924184" y="2299433"/>
              <a:ext cx="364361" cy="339972"/>
              <a:chOff x="6924184" y="2299433"/>
              <a:chExt cx="364361" cy="339972"/>
            </a:xfrm>
            <a:effectLst/>
          </p:grpSpPr>
          <p:sp>
            <p:nvSpPr>
              <p:cNvPr id="391" name="Oval 36">
                <a:extLst>
                  <a:ext uri="{FF2B5EF4-FFF2-40B4-BE49-F238E27FC236}">
                    <a16:creationId xmlns:a16="http://schemas.microsoft.com/office/drawing/2014/main" id="{EB5B7243-E169-61BE-FC0D-CD57A39A6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4184" y="230444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DC58BD13-7B7E-CE10-8F2D-E58DD91281DC}"/>
                  </a:ext>
                </a:extLst>
              </p:cNvPr>
              <p:cNvSpPr txBox="1"/>
              <p:nvPr/>
            </p:nvSpPr>
            <p:spPr>
              <a:xfrm>
                <a:off x="7021845" y="229943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8FB00A67-8E58-0C5A-B3DA-A00292960F52}"/>
                </a:ext>
              </a:extLst>
            </p:cNvPr>
            <p:cNvGrpSpPr/>
            <p:nvPr/>
          </p:nvGrpSpPr>
          <p:grpSpPr>
            <a:xfrm>
              <a:off x="6097261" y="2299431"/>
              <a:ext cx="353084" cy="339726"/>
              <a:chOff x="6097261" y="2299431"/>
              <a:chExt cx="353084" cy="339726"/>
            </a:xfrm>
            <a:effectLst/>
          </p:grpSpPr>
          <p:sp>
            <p:nvSpPr>
              <p:cNvPr id="394" name="Oval 36">
                <a:extLst>
                  <a:ext uri="{FF2B5EF4-FFF2-40B4-BE49-F238E27FC236}">
                    <a16:creationId xmlns:a16="http://schemas.microsoft.com/office/drawing/2014/main" id="{3753E800-6DBA-A275-5D58-7E0F5FC95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261" y="2304195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FA983B24-7819-8D19-BF97-B69AE6A02091}"/>
                  </a:ext>
                </a:extLst>
              </p:cNvPr>
              <p:cNvSpPr txBox="1"/>
              <p:nvPr/>
            </p:nvSpPr>
            <p:spPr>
              <a:xfrm>
                <a:off x="6183645" y="229943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96" name="直接箭头连接符 185">
              <a:extLst>
                <a:ext uri="{FF2B5EF4-FFF2-40B4-BE49-F238E27FC236}">
                  <a16:creationId xmlns:a16="http://schemas.microsoft.com/office/drawing/2014/main" id="{E4F4B426-2CF8-B92F-A73F-FED26E7FFBD9}"/>
                </a:ext>
              </a:extLst>
            </p:cNvPr>
            <p:cNvCxnSpPr/>
            <p:nvPr/>
          </p:nvCxnSpPr>
          <p:spPr>
            <a:xfrm flipH="1">
              <a:off x="8094946" y="2468748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7" name="直接箭头连接符 186">
              <a:extLst>
                <a:ext uri="{FF2B5EF4-FFF2-40B4-BE49-F238E27FC236}">
                  <a16:creationId xmlns:a16="http://schemas.microsoft.com/office/drawing/2014/main" id="{10A2AE28-8755-8571-ACD7-036E8974324F}"/>
                </a:ext>
              </a:extLst>
            </p:cNvPr>
            <p:cNvCxnSpPr/>
            <p:nvPr/>
          </p:nvCxnSpPr>
          <p:spPr>
            <a:xfrm flipH="1">
              <a:off x="7267085" y="2468500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8" name="直接箭头连接符 187">
              <a:extLst>
                <a:ext uri="{FF2B5EF4-FFF2-40B4-BE49-F238E27FC236}">
                  <a16:creationId xmlns:a16="http://schemas.microsoft.com/office/drawing/2014/main" id="{9B554092-39B0-DBF8-BDB2-30B4D3864915}"/>
                </a:ext>
              </a:extLst>
            </p:cNvPr>
            <p:cNvCxnSpPr/>
            <p:nvPr/>
          </p:nvCxnSpPr>
          <p:spPr>
            <a:xfrm flipH="1">
              <a:off x="8908381" y="2468748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99" name="直接箭头连接符 188">
              <a:extLst>
                <a:ext uri="{FF2B5EF4-FFF2-40B4-BE49-F238E27FC236}">
                  <a16:creationId xmlns:a16="http://schemas.microsoft.com/office/drawing/2014/main" id="{69356D50-6418-CBCE-8CAB-F29554B999FF}"/>
                </a:ext>
              </a:extLst>
            </p:cNvPr>
            <p:cNvCxnSpPr/>
            <p:nvPr/>
          </p:nvCxnSpPr>
          <p:spPr>
            <a:xfrm flipH="1">
              <a:off x="6440162" y="2468500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00" name="直接箭头连接符 189">
              <a:extLst>
                <a:ext uri="{FF2B5EF4-FFF2-40B4-BE49-F238E27FC236}">
                  <a16:creationId xmlns:a16="http://schemas.microsoft.com/office/drawing/2014/main" id="{00086A89-1E04-E073-244F-C9B64B74F557}"/>
                </a:ext>
              </a:extLst>
            </p:cNvPr>
            <p:cNvCxnSpPr/>
            <p:nvPr/>
          </p:nvCxnSpPr>
          <p:spPr>
            <a:xfrm flipH="1">
              <a:off x="5602927" y="2466479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88A1281F-805D-B75D-DFA4-03610B70EA43}"/>
                </a:ext>
              </a:extLst>
            </p:cNvPr>
            <p:cNvGrpSpPr/>
            <p:nvPr/>
          </p:nvGrpSpPr>
          <p:grpSpPr>
            <a:xfrm>
              <a:off x="5269400" y="2304195"/>
              <a:ext cx="364517" cy="334962"/>
              <a:chOff x="5269400" y="2304195"/>
              <a:chExt cx="364517" cy="334962"/>
            </a:xfrm>
            <a:effectLst/>
          </p:grpSpPr>
          <p:sp>
            <p:nvSpPr>
              <p:cNvPr id="402" name="Oval 36">
                <a:extLst>
                  <a:ext uri="{FF2B5EF4-FFF2-40B4-BE49-F238E27FC236}">
                    <a16:creationId xmlns:a16="http://schemas.microsoft.com/office/drawing/2014/main" id="{38413C0A-05FE-6997-D38D-DBFB1CA4F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2304195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3" name="文本框 402">
                <a:extLst>
                  <a:ext uri="{FF2B5EF4-FFF2-40B4-BE49-F238E27FC236}">
                    <a16:creationId xmlns:a16="http://schemas.microsoft.com/office/drawing/2014/main" id="{5B517957-49F8-C127-EC97-4419CBBAEF3F}"/>
                  </a:ext>
                </a:extLst>
              </p:cNvPr>
              <p:cNvSpPr txBox="1"/>
              <p:nvPr/>
            </p:nvSpPr>
            <p:spPr>
              <a:xfrm>
                <a:off x="5367217" y="231031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04" name="Line 39">
              <a:extLst>
                <a:ext uri="{FF2B5EF4-FFF2-40B4-BE49-F238E27FC236}">
                  <a16:creationId xmlns:a16="http://schemas.microsoft.com/office/drawing/2014/main" id="{3D7BBC7C-1533-B021-A11D-D608013DB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9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05" name="Line 39">
              <a:extLst>
                <a:ext uri="{FF2B5EF4-FFF2-40B4-BE49-F238E27FC236}">
                  <a16:creationId xmlns:a16="http://schemas.microsoft.com/office/drawing/2014/main" id="{4D8FC2A4-31A2-B6B1-D441-D42C04DB4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1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06" name="Line 39">
              <a:extLst>
                <a:ext uri="{FF2B5EF4-FFF2-40B4-BE49-F238E27FC236}">
                  <a16:creationId xmlns:a16="http://schemas.microsoft.com/office/drawing/2014/main" id="{6E125F8C-D225-34AC-DAA0-D7DA31CA1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20"/>
              <a:ext cx="0" cy="503841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407" name="组合 406">
              <a:extLst>
                <a:ext uri="{FF2B5EF4-FFF2-40B4-BE49-F238E27FC236}">
                  <a16:creationId xmlns:a16="http://schemas.microsoft.com/office/drawing/2014/main" id="{815527BD-71F2-AD49-55C9-5131C7AD56AA}"/>
                </a:ext>
              </a:extLst>
            </p:cNvPr>
            <p:cNvGrpSpPr/>
            <p:nvPr/>
          </p:nvGrpSpPr>
          <p:grpSpPr>
            <a:xfrm>
              <a:off x="5269400" y="4866579"/>
              <a:ext cx="364508" cy="334962"/>
              <a:chOff x="5269400" y="4866579"/>
              <a:chExt cx="364508" cy="334962"/>
            </a:xfrm>
            <a:effectLst/>
          </p:grpSpPr>
          <p:sp>
            <p:nvSpPr>
              <p:cNvPr id="408" name="Oval 36">
                <a:extLst>
                  <a:ext uri="{FF2B5EF4-FFF2-40B4-BE49-F238E27FC236}">
                    <a16:creationId xmlns:a16="http://schemas.microsoft.com/office/drawing/2014/main" id="{B63988FC-63FB-36C0-49EB-F2A5A66FD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9" name="文本框 408">
                <a:extLst>
                  <a:ext uri="{FF2B5EF4-FFF2-40B4-BE49-F238E27FC236}">
                    <a16:creationId xmlns:a16="http://schemas.microsoft.com/office/drawing/2014/main" id="{F53F67ED-476F-66CD-ACD6-99D56AB94058}"/>
                  </a:ext>
                </a:extLst>
              </p:cNvPr>
              <p:cNvSpPr txBox="1"/>
              <p:nvPr/>
            </p:nvSpPr>
            <p:spPr>
              <a:xfrm>
                <a:off x="5367208" y="486845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10" name="Line 39">
              <a:extLst>
                <a:ext uri="{FF2B5EF4-FFF2-40B4-BE49-F238E27FC236}">
                  <a16:creationId xmlns:a16="http://schemas.microsoft.com/office/drawing/2014/main" id="{64088BE9-2BCB-D437-94F0-BC74C89C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3489208"/>
              <a:ext cx="0" cy="519344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11" name="Line 39">
              <a:extLst>
                <a:ext uri="{FF2B5EF4-FFF2-40B4-BE49-F238E27FC236}">
                  <a16:creationId xmlns:a16="http://schemas.microsoft.com/office/drawing/2014/main" id="{6973B959-D437-5858-BB8B-82B20CE9E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4343800"/>
              <a:ext cx="0" cy="519344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412" name="Line 39">
              <a:extLst>
                <a:ext uri="{FF2B5EF4-FFF2-40B4-BE49-F238E27FC236}">
                  <a16:creationId xmlns:a16="http://schemas.microsoft.com/office/drawing/2014/main" id="{D0B31223-86C4-6579-E6E7-C57C81389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005" y="2650119"/>
              <a:ext cx="0" cy="503841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0B0D460A-2E2F-EFFD-3BDB-3F4A07AD319F}"/>
                </a:ext>
              </a:extLst>
            </p:cNvPr>
            <p:cNvGrpSpPr/>
            <p:nvPr/>
          </p:nvGrpSpPr>
          <p:grpSpPr>
            <a:xfrm>
              <a:off x="5269400" y="4012451"/>
              <a:ext cx="364512" cy="334962"/>
              <a:chOff x="5269400" y="4012451"/>
              <a:chExt cx="364512" cy="334962"/>
            </a:xfrm>
            <a:effectLst/>
          </p:grpSpPr>
          <p:sp>
            <p:nvSpPr>
              <p:cNvPr id="414" name="Oval 36">
                <a:extLst>
                  <a:ext uri="{FF2B5EF4-FFF2-40B4-BE49-F238E27FC236}">
                    <a16:creationId xmlns:a16="http://schemas.microsoft.com/office/drawing/2014/main" id="{89226640-E3E8-9C82-4A7C-A27B256AA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4012451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1A4B61D9-5D97-4E77-4A2F-3F68094DC25C}"/>
                  </a:ext>
                </a:extLst>
              </p:cNvPr>
              <p:cNvSpPr txBox="1"/>
              <p:nvPr/>
            </p:nvSpPr>
            <p:spPr>
              <a:xfrm>
                <a:off x="5367212" y="403025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A5FC2A01-30E8-2319-4DD7-353F9005ADCB}"/>
                </a:ext>
              </a:extLst>
            </p:cNvPr>
            <p:cNvGrpSpPr/>
            <p:nvPr/>
          </p:nvGrpSpPr>
          <p:grpSpPr>
            <a:xfrm>
              <a:off x="5269400" y="3158323"/>
              <a:ext cx="353630" cy="334962"/>
              <a:chOff x="5269400" y="3158323"/>
              <a:chExt cx="353630" cy="334962"/>
            </a:xfrm>
            <a:effectLst/>
          </p:grpSpPr>
          <p:sp>
            <p:nvSpPr>
              <p:cNvPr id="417" name="Oval 36">
                <a:extLst>
                  <a:ext uri="{FF2B5EF4-FFF2-40B4-BE49-F238E27FC236}">
                    <a16:creationId xmlns:a16="http://schemas.microsoft.com/office/drawing/2014/main" id="{F0344C55-8822-5041-1581-D9375325C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9400" y="3158323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8" name="文本框 417">
                <a:extLst>
                  <a:ext uri="{FF2B5EF4-FFF2-40B4-BE49-F238E27FC236}">
                    <a16:creationId xmlns:a16="http://schemas.microsoft.com/office/drawing/2014/main" id="{6BFEB24A-A089-4FFD-591B-3B714CB4ACDC}"/>
                  </a:ext>
                </a:extLst>
              </p:cNvPr>
              <p:cNvSpPr txBox="1"/>
              <p:nvPr/>
            </p:nvSpPr>
            <p:spPr>
              <a:xfrm>
                <a:off x="5356330" y="315939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419" name="直接箭头连接符 208">
              <a:extLst>
                <a:ext uri="{FF2B5EF4-FFF2-40B4-BE49-F238E27FC236}">
                  <a16:creationId xmlns:a16="http://schemas.microsoft.com/office/drawing/2014/main" id="{0FCDF3E0-F393-B4FF-BD46-80101CC9BA6A}"/>
                </a:ext>
              </a:extLst>
            </p:cNvPr>
            <p:cNvCxnSpPr/>
            <p:nvPr/>
          </p:nvCxnSpPr>
          <p:spPr>
            <a:xfrm flipH="1">
              <a:off x="3117741" y="5028756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20" name="直接箭头连接符 209">
              <a:extLst>
                <a:ext uri="{FF2B5EF4-FFF2-40B4-BE49-F238E27FC236}">
                  <a16:creationId xmlns:a16="http://schemas.microsoft.com/office/drawing/2014/main" id="{D3DA8126-6001-B587-66C2-6FFA96AE85CA}"/>
                </a:ext>
              </a:extLst>
            </p:cNvPr>
            <p:cNvCxnSpPr/>
            <p:nvPr/>
          </p:nvCxnSpPr>
          <p:spPr>
            <a:xfrm flipH="1">
              <a:off x="4781899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21" name="直接箭头连接符 210">
              <a:extLst>
                <a:ext uri="{FF2B5EF4-FFF2-40B4-BE49-F238E27FC236}">
                  <a16:creationId xmlns:a16="http://schemas.microsoft.com/office/drawing/2014/main" id="{6618794F-A5C2-7D77-F53B-C6A3435B7CD3}"/>
                </a:ext>
              </a:extLst>
            </p:cNvPr>
            <p:cNvCxnSpPr/>
            <p:nvPr/>
          </p:nvCxnSpPr>
          <p:spPr>
            <a:xfrm flipH="1">
              <a:off x="3954976" y="5030777"/>
              <a:ext cx="489723" cy="0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D5F84792-85ED-7B94-1CBE-3A87093D3CA0}"/>
                </a:ext>
              </a:extLst>
            </p:cNvPr>
            <p:cNvGrpSpPr/>
            <p:nvPr/>
          </p:nvGrpSpPr>
          <p:grpSpPr>
            <a:xfrm>
              <a:off x="4441539" y="4866579"/>
              <a:ext cx="365651" cy="334962"/>
              <a:chOff x="4441539" y="4866579"/>
              <a:chExt cx="365651" cy="334962"/>
            </a:xfrm>
            <a:effectLst/>
          </p:grpSpPr>
          <p:sp>
            <p:nvSpPr>
              <p:cNvPr id="423" name="Oval 36">
                <a:extLst>
                  <a:ext uri="{FF2B5EF4-FFF2-40B4-BE49-F238E27FC236}">
                    <a16:creationId xmlns:a16="http://schemas.microsoft.com/office/drawing/2014/main" id="{9AB8840C-3FE2-442A-A309-C958409C9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1539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FE3DFD88-F2D5-0F85-872F-C093A4804C21}"/>
                  </a:ext>
                </a:extLst>
              </p:cNvPr>
              <p:cNvSpPr txBox="1"/>
              <p:nvPr/>
            </p:nvSpPr>
            <p:spPr>
              <a:xfrm>
                <a:off x="4540490" y="4869951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9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CE64BD69-82DF-D9C5-DD3D-578B11C7B068}"/>
                </a:ext>
              </a:extLst>
            </p:cNvPr>
            <p:cNvGrpSpPr/>
            <p:nvPr/>
          </p:nvGrpSpPr>
          <p:grpSpPr>
            <a:xfrm>
              <a:off x="3613678" y="4860565"/>
              <a:ext cx="345022" cy="340976"/>
              <a:chOff x="3613678" y="4860565"/>
              <a:chExt cx="345022" cy="340976"/>
            </a:xfrm>
            <a:effectLst/>
          </p:grpSpPr>
          <p:sp>
            <p:nvSpPr>
              <p:cNvPr id="426" name="Oval 36">
                <a:extLst>
                  <a:ext uri="{FF2B5EF4-FFF2-40B4-BE49-F238E27FC236}">
                    <a16:creationId xmlns:a16="http://schemas.microsoft.com/office/drawing/2014/main" id="{2F189D42-94B1-9C20-E6D9-68DA8EB2F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678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7" name="文本框 426">
                <a:extLst>
                  <a:ext uri="{FF2B5EF4-FFF2-40B4-BE49-F238E27FC236}">
                    <a16:creationId xmlns:a16="http://schemas.microsoft.com/office/drawing/2014/main" id="{E10E76BC-39A9-E963-E7AD-616FB7C0000F}"/>
                  </a:ext>
                </a:extLst>
              </p:cNvPr>
              <p:cNvSpPr txBox="1"/>
              <p:nvPr/>
            </p:nvSpPr>
            <p:spPr>
              <a:xfrm>
                <a:off x="3692000" y="486056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27EB586C-7B2F-23F2-F700-56013A3D8F78}"/>
                </a:ext>
              </a:extLst>
            </p:cNvPr>
            <p:cNvGrpSpPr/>
            <p:nvPr/>
          </p:nvGrpSpPr>
          <p:grpSpPr>
            <a:xfrm>
              <a:off x="2785817" y="4862065"/>
              <a:ext cx="346165" cy="339476"/>
              <a:chOff x="2785817" y="4862065"/>
              <a:chExt cx="346165" cy="339476"/>
            </a:xfrm>
            <a:effectLst/>
          </p:grpSpPr>
          <p:sp>
            <p:nvSpPr>
              <p:cNvPr id="429" name="Oval 36">
                <a:extLst>
                  <a:ext uri="{FF2B5EF4-FFF2-40B4-BE49-F238E27FC236}">
                    <a16:creationId xmlns:a16="http://schemas.microsoft.com/office/drawing/2014/main" id="{421A41F9-AFEC-9132-83C4-8AD0203AB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5817" y="4866579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0" name="文本框 429">
                <a:extLst>
                  <a:ext uri="{FF2B5EF4-FFF2-40B4-BE49-F238E27FC236}">
                    <a16:creationId xmlns:a16="http://schemas.microsoft.com/office/drawing/2014/main" id="{C69F96EC-35AB-3576-36AF-3BA57F0FBB00}"/>
                  </a:ext>
                </a:extLst>
              </p:cNvPr>
              <p:cNvSpPr txBox="1"/>
              <p:nvPr/>
            </p:nvSpPr>
            <p:spPr>
              <a:xfrm>
                <a:off x="2865282" y="486206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431" name="直接箭头连接符 220">
              <a:extLst>
                <a:ext uri="{FF2B5EF4-FFF2-40B4-BE49-F238E27FC236}">
                  <a16:creationId xmlns:a16="http://schemas.microsoft.com/office/drawing/2014/main" id="{09138BB6-4FFE-8DCF-74F4-5BD1EE655691}"/>
                </a:ext>
              </a:extLst>
            </p:cNvPr>
            <p:cNvCxnSpPr/>
            <p:nvPr/>
          </p:nvCxnSpPr>
          <p:spPr>
            <a:xfrm flipH="1">
              <a:off x="3117741" y="5028755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32" name="直接箭头连接符 221">
              <a:extLst>
                <a:ext uri="{FF2B5EF4-FFF2-40B4-BE49-F238E27FC236}">
                  <a16:creationId xmlns:a16="http://schemas.microsoft.com/office/drawing/2014/main" id="{95924AC0-7147-608C-71D0-BFEC5367D423}"/>
                </a:ext>
              </a:extLst>
            </p:cNvPr>
            <p:cNvCxnSpPr/>
            <p:nvPr/>
          </p:nvCxnSpPr>
          <p:spPr>
            <a:xfrm flipH="1">
              <a:off x="4781899" y="5030776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33" name="直接箭头连接符 222">
              <a:extLst>
                <a:ext uri="{FF2B5EF4-FFF2-40B4-BE49-F238E27FC236}">
                  <a16:creationId xmlns:a16="http://schemas.microsoft.com/office/drawing/2014/main" id="{817BE8A5-3756-3359-13D0-DB8504A98E61}"/>
                </a:ext>
              </a:extLst>
            </p:cNvPr>
            <p:cNvCxnSpPr/>
            <p:nvPr/>
          </p:nvCxnSpPr>
          <p:spPr>
            <a:xfrm flipH="1">
              <a:off x="3954976" y="5030776"/>
              <a:ext cx="48972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435" name="矩形 434">
            <a:extLst>
              <a:ext uri="{FF2B5EF4-FFF2-40B4-BE49-F238E27FC236}">
                <a16:creationId xmlns:a16="http://schemas.microsoft.com/office/drawing/2014/main" id="{ED98541C-B470-FBCD-F579-7ACADE800832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65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711427" y="1522186"/>
            <a:ext cx="11098139" cy="2025358"/>
            <a:chOff x="1887176" y="1780605"/>
            <a:chExt cx="2671982" cy="88587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915796" y="2044118"/>
              <a:ext cx="2643362" cy="62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斜向进位无符号阵列乘法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n*(n-1)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个全加器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[2(n-1)]*6T+T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822511" cy="25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25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原码乘法的运算方法</a:t>
              </a:r>
            </a:p>
          </p:txBody>
        </p:sp>
      </p:grp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B75CA399-98CC-C230-3708-AD282C4B7B4E}"/>
              </a:ext>
            </a:extLst>
          </p:cNvPr>
          <p:cNvGrpSpPr/>
          <p:nvPr/>
        </p:nvGrpSpPr>
        <p:grpSpPr>
          <a:xfrm>
            <a:off x="2179332" y="910944"/>
            <a:ext cx="8519006" cy="5458506"/>
            <a:chOff x="1963883" y="875255"/>
            <a:chExt cx="8519006" cy="5458506"/>
          </a:xfrm>
        </p:grpSpPr>
        <p:sp>
          <p:nvSpPr>
            <p:cNvPr id="576" name="AutoShape 201">
              <a:extLst>
                <a:ext uri="{FF2B5EF4-FFF2-40B4-BE49-F238E27FC236}">
                  <a16:creationId xmlns:a16="http://schemas.microsoft.com/office/drawing/2014/main" id="{808BA72A-FA5C-0428-A9ED-CF7329E9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428" y="5090808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 cap="rnd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7" name="AutoShape 201">
              <a:extLst>
                <a:ext uri="{FF2B5EF4-FFF2-40B4-BE49-F238E27FC236}">
                  <a16:creationId xmlns:a16="http://schemas.microsoft.com/office/drawing/2014/main" id="{925A962F-D315-BFA2-8EBA-6DF501C2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657" y="5202501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8" name="AutoShape 201">
              <a:extLst>
                <a:ext uri="{FF2B5EF4-FFF2-40B4-BE49-F238E27FC236}">
                  <a16:creationId xmlns:a16="http://schemas.microsoft.com/office/drawing/2014/main" id="{B8B01EF0-1183-7131-A574-924011B59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66" y="5198527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9" name="AutoShape 201">
              <a:extLst>
                <a:ext uri="{FF2B5EF4-FFF2-40B4-BE49-F238E27FC236}">
                  <a16:creationId xmlns:a16="http://schemas.microsoft.com/office/drawing/2014/main" id="{2584D7DD-C167-AF7E-438F-35040D08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708" y="5194553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0" name="AutoShape 201">
              <a:extLst>
                <a:ext uri="{FF2B5EF4-FFF2-40B4-BE49-F238E27FC236}">
                  <a16:creationId xmlns:a16="http://schemas.microsoft.com/office/drawing/2014/main" id="{40321575-3449-15A2-0214-85B70EC4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784" y="5190579"/>
              <a:ext cx="602165" cy="397932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1" name="AutoShape 201">
              <a:extLst>
                <a:ext uri="{FF2B5EF4-FFF2-40B4-BE49-F238E27FC236}">
                  <a16:creationId xmlns:a16="http://schemas.microsoft.com/office/drawing/2014/main" id="{2D14907A-EC4C-29BD-6135-69E230D2F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748" y="4223202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2" name="AutoShape 201">
              <a:extLst>
                <a:ext uri="{FF2B5EF4-FFF2-40B4-BE49-F238E27FC236}">
                  <a16:creationId xmlns:a16="http://schemas.microsoft.com/office/drawing/2014/main" id="{9D111D55-F851-BEAD-9D3A-20B5DE8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812" y="3369533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3" name="AutoShape 201">
              <a:extLst>
                <a:ext uri="{FF2B5EF4-FFF2-40B4-BE49-F238E27FC236}">
                  <a16:creationId xmlns:a16="http://schemas.microsoft.com/office/drawing/2014/main" id="{98AD29AA-BB8B-E8CC-FAB0-30B8878B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334" y="2513809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4" name="AutoShape 201">
              <a:extLst>
                <a:ext uri="{FF2B5EF4-FFF2-40B4-BE49-F238E27FC236}">
                  <a16:creationId xmlns:a16="http://schemas.microsoft.com/office/drawing/2014/main" id="{2CF16FCF-EF43-CF0A-DCDF-B200231B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974" y="1662463"/>
              <a:ext cx="3334169" cy="609600"/>
            </a:xfrm>
            <a:prstGeom prst="roundRect">
              <a:avLst>
                <a:gd name="adj" fmla="val 48412"/>
              </a:avLst>
            </a:prstGeom>
            <a:solidFill>
              <a:srgbClr val="FFCC00"/>
            </a:solidFill>
            <a:ln w="19050" cap="rnd">
              <a:solidFill>
                <a:srgbClr val="008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36699"/>
                </a:buClr>
                <a:buSzPct val="65000"/>
                <a:buFont typeface="Wingdings" panose="05000000000000000000" pitchFamily="2" charset="2"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85" name="组合 584">
              <a:extLst>
                <a:ext uri="{FF2B5EF4-FFF2-40B4-BE49-F238E27FC236}">
                  <a16:creationId xmlns:a16="http://schemas.microsoft.com/office/drawing/2014/main" id="{F137824F-4111-6C24-ACE3-4ECAF9A3DB44}"/>
                </a:ext>
              </a:extLst>
            </p:cNvPr>
            <p:cNvGrpSpPr/>
            <p:nvPr/>
          </p:nvGrpSpPr>
          <p:grpSpPr>
            <a:xfrm>
              <a:off x="4864221" y="2925345"/>
              <a:ext cx="3067475" cy="610282"/>
              <a:chOff x="6038090" y="2104533"/>
              <a:chExt cx="3067475" cy="610282"/>
            </a:xfrm>
            <a:effectLst/>
          </p:grpSpPr>
          <p:sp>
            <p:nvSpPr>
              <p:cNvPr id="586" name="Line 40">
                <a:extLst>
                  <a:ext uri="{FF2B5EF4-FFF2-40B4-BE49-F238E27FC236}">
                    <a16:creationId xmlns:a16="http://schemas.microsoft.com/office/drawing/2014/main" id="{54864D71-635D-8901-83CE-CAFD7E4CA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8090" y="2117564"/>
                <a:ext cx="597251" cy="59725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7" name="Line 40">
                <a:extLst>
                  <a:ext uri="{FF2B5EF4-FFF2-40B4-BE49-F238E27FC236}">
                    <a16:creationId xmlns:a16="http://schemas.microsoft.com/office/drawing/2014/main" id="{711D65CD-31D5-8C9E-4370-35CA91ADC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9687" y="2104533"/>
                <a:ext cx="599396" cy="59939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8" name="Line 40">
                <a:extLst>
                  <a:ext uri="{FF2B5EF4-FFF2-40B4-BE49-F238E27FC236}">
                    <a16:creationId xmlns:a16="http://schemas.microsoft.com/office/drawing/2014/main" id="{9E111915-86E6-05B9-3D5F-26FFD3F25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3534" y="2111898"/>
                <a:ext cx="592031" cy="59203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9" name="Line 40">
                <a:extLst>
                  <a:ext uri="{FF2B5EF4-FFF2-40B4-BE49-F238E27FC236}">
                    <a16:creationId xmlns:a16="http://schemas.microsoft.com/office/drawing/2014/main" id="{886926B7-E999-2357-ADF4-27CE16DD6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2472" y="2113310"/>
                <a:ext cx="600788" cy="60078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90" name="Line 39">
              <a:extLst>
                <a:ext uri="{FF2B5EF4-FFF2-40B4-BE49-F238E27FC236}">
                  <a16:creationId xmlns:a16="http://schemas.microsoft.com/office/drawing/2014/main" id="{CEA8CE2F-528A-AE76-EF0A-152CB3B3F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1243" y="3647592"/>
              <a:ext cx="0" cy="702082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91" name="组合 590">
              <a:extLst>
                <a:ext uri="{FF2B5EF4-FFF2-40B4-BE49-F238E27FC236}">
                  <a16:creationId xmlns:a16="http://schemas.microsoft.com/office/drawing/2014/main" id="{3C4287B1-2F80-1580-CB6D-A3E979B0BD27}"/>
                </a:ext>
              </a:extLst>
            </p:cNvPr>
            <p:cNvGrpSpPr/>
            <p:nvPr/>
          </p:nvGrpSpPr>
          <p:grpSpPr>
            <a:xfrm>
              <a:off x="4810746" y="2534079"/>
              <a:ext cx="3973717" cy="307777"/>
              <a:chOff x="4674674" y="2707482"/>
              <a:chExt cx="3973717" cy="307777"/>
            </a:xfrm>
            <a:effectLst/>
          </p:grpSpPr>
          <p:sp>
            <p:nvSpPr>
              <p:cNvPr id="592" name="Text Box 9">
                <a:extLst>
                  <a:ext uri="{FF2B5EF4-FFF2-40B4-BE49-F238E27FC236}">
                    <a16:creationId xmlns:a16="http://schemas.microsoft.com/office/drawing/2014/main" id="{E1C32A3D-017D-641E-C1F8-36C6B966DD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3" name="Text Box 10">
                <a:extLst>
                  <a:ext uri="{FF2B5EF4-FFF2-40B4-BE49-F238E27FC236}">
                    <a16:creationId xmlns:a16="http://schemas.microsoft.com/office/drawing/2014/main" id="{52652674-8001-5A55-09FF-09B6C15DB7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4" name="Text Box 11">
                <a:extLst>
                  <a:ext uri="{FF2B5EF4-FFF2-40B4-BE49-F238E27FC236}">
                    <a16:creationId xmlns:a16="http://schemas.microsoft.com/office/drawing/2014/main" id="{63D3C467-DE86-7CA7-AD87-F6381ABB29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5" name="Text Box 12">
                <a:extLst>
                  <a:ext uri="{FF2B5EF4-FFF2-40B4-BE49-F238E27FC236}">
                    <a16:creationId xmlns:a16="http://schemas.microsoft.com/office/drawing/2014/main" id="{4FC0C8D4-3409-D9DB-AEEA-85C6B30A3D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596" name="Text Box 13">
                <a:extLst>
                  <a:ext uri="{FF2B5EF4-FFF2-40B4-BE49-F238E27FC236}">
                    <a16:creationId xmlns:a16="http://schemas.microsoft.com/office/drawing/2014/main" id="{77036A57-5085-FFCF-7E07-F67E4BE065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4674" y="2707482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</a:p>
            </p:txBody>
          </p:sp>
        </p:grpSp>
        <p:grpSp>
          <p:nvGrpSpPr>
            <p:cNvPr id="597" name="组合 596">
              <a:extLst>
                <a:ext uri="{FF2B5EF4-FFF2-40B4-BE49-F238E27FC236}">
                  <a16:creationId xmlns:a16="http://schemas.microsoft.com/office/drawing/2014/main" id="{234E5281-5DFE-139E-C811-8280412B26DF}"/>
                </a:ext>
              </a:extLst>
            </p:cNvPr>
            <p:cNvGrpSpPr/>
            <p:nvPr/>
          </p:nvGrpSpPr>
          <p:grpSpPr>
            <a:xfrm>
              <a:off x="3981042" y="3379820"/>
              <a:ext cx="3984669" cy="307777"/>
              <a:chOff x="3844970" y="3586956"/>
              <a:chExt cx="3984669" cy="307777"/>
            </a:xfrm>
            <a:effectLst/>
          </p:grpSpPr>
          <p:sp>
            <p:nvSpPr>
              <p:cNvPr id="598" name="Text Box 15">
                <a:extLst>
                  <a:ext uri="{FF2B5EF4-FFF2-40B4-BE49-F238E27FC236}">
                    <a16:creationId xmlns:a16="http://schemas.microsoft.com/office/drawing/2014/main" id="{DD69F089-84CA-897E-CF4D-443B2C9625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6099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599" name="Text Box 16">
                <a:extLst>
                  <a:ext uri="{FF2B5EF4-FFF2-40B4-BE49-F238E27FC236}">
                    <a16:creationId xmlns:a16="http://schemas.microsoft.com/office/drawing/2014/main" id="{1FB75505-F062-84B5-D0E9-F66A56243E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8764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0" name="Text Box 17">
                <a:extLst>
                  <a:ext uri="{FF2B5EF4-FFF2-40B4-BE49-F238E27FC236}">
                    <a16:creationId xmlns:a16="http://schemas.microsoft.com/office/drawing/2014/main" id="{0D28B8B4-26EC-DB2B-E4E2-05D29C708D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1" name="Text Box 18">
                <a:extLst>
                  <a:ext uri="{FF2B5EF4-FFF2-40B4-BE49-F238E27FC236}">
                    <a16:creationId xmlns:a16="http://schemas.microsoft.com/office/drawing/2014/main" id="{17E89BB0-C0C7-9530-D8A9-EB5C3E5EA7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602" name="Text Box 19">
                <a:extLst>
                  <a:ext uri="{FF2B5EF4-FFF2-40B4-BE49-F238E27FC236}">
                    <a16:creationId xmlns:a16="http://schemas.microsoft.com/office/drawing/2014/main" id="{295844DA-E148-F476-6B2D-934706FF0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970" y="358695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</a:p>
            </p:txBody>
          </p:sp>
        </p:grpSp>
        <p:grpSp>
          <p:nvGrpSpPr>
            <p:cNvPr id="603" name="组合 602">
              <a:extLst>
                <a:ext uri="{FF2B5EF4-FFF2-40B4-BE49-F238E27FC236}">
                  <a16:creationId xmlns:a16="http://schemas.microsoft.com/office/drawing/2014/main" id="{C3808E29-09DE-857F-2012-9B2B573A4835}"/>
                </a:ext>
              </a:extLst>
            </p:cNvPr>
            <p:cNvGrpSpPr/>
            <p:nvPr/>
          </p:nvGrpSpPr>
          <p:grpSpPr>
            <a:xfrm>
              <a:off x="3158672" y="4255493"/>
              <a:ext cx="3988287" cy="307777"/>
              <a:chOff x="3022600" y="4507706"/>
              <a:chExt cx="3988287" cy="307777"/>
            </a:xfrm>
            <a:effectLst/>
          </p:grpSpPr>
          <p:sp>
            <p:nvSpPr>
              <p:cNvPr id="604" name="Text Box 21">
                <a:extLst>
                  <a:ext uri="{FF2B5EF4-FFF2-40B4-BE49-F238E27FC236}">
                    <a16:creationId xmlns:a16="http://schemas.microsoft.com/office/drawing/2014/main" id="{AFF71577-BD5A-457C-0AEC-7841F5B8F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5445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5" name="Text Box 22">
                <a:extLst>
                  <a:ext uri="{FF2B5EF4-FFF2-40B4-BE49-F238E27FC236}">
                    <a16:creationId xmlns:a16="http://schemas.microsoft.com/office/drawing/2014/main" id="{77D98C44-7ED8-37CE-F1EA-800736FA2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3399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6" name="Text Box 23">
                <a:extLst>
                  <a:ext uri="{FF2B5EF4-FFF2-40B4-BE49-F238E27FC236}">
                    <a16:creationId xmlns:a16="http://schemas.microsoft.com/office/drawing/2014/main" id="{E10B665D-8215-F049-B501-09114469AF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464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7" name="Text Box 24">
                <a:extLst>
                  <a:ext uri="{FF2B5EF4-FFF2-40B4-BE49-F238E27FC236}">
                    <a16:creationId xmlns:a16="http://schemas.microsoft.com/office/drawing/2014/main" id="{0FA0E526-9E76-B86A-77F1-ACAC939D2A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608" name="Text Box 25">
                <a:extLst>
                  <a:ext uri="{FF2B5EF4-FFF2-40B4-BE49-F238E27FC236}">
                    <a16:creationId xmlns:a16="http://schemas.microsoft.com/office/drawing/2014/main" id="{A29D9381-0248-6677-2CC0-2CAFB879D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2600" y="4507706"/>
                <a:ext cx="716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32C964D9-B478-196A-0645-9F91613F0D95}"/>
                </a:ext>
              </a:extLst>
            </p:cNvPr>
            <p:cNvGrpSpPr/>
            <p:nvPr/>
          </p:nvGrpSpPr>
          <p:grpSpPr>
            <a:xfrm>
              <a:off x="6430710" y="875255"/>
              <a:ext cx="4052179" cy="307777"/>
              <a:chOff x="6294638" y="1124744"/>
              <a:chExt cx="4052179" cy="307777"/>
            </a:xfrm>
            <a:effectLst/>
          </p:grpSpPr>
          <p:sp>
            <p:nvSpPr>
              <p:cNvPr id="610" name="Text Box 27">
                <a:extLst>
                  <a:ext uri="{FF2B5EF4-FFF2-40B4-BE49-F238E27FC236}">
                    <a16:creationId xmlns:a16="http://schemas.microsoft.com/office/drawing/2014/main" id="{7986EC68-E73F-F836-12F4-4612994D0E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1" name="Text Box 28">
                <a:extLst>
                  <a:ext uri="{FF2B5EF4-FFF2-40B4-BE49-F238E27FC236}">
                    <a16:creationId xmlns:a16="http://schemas.microsoft.com/office/drawing/2014/main" id="{1367CAAF-4DC1-B609-2893-724A1F000F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2" name="Text Box 29">
                <a:extLst>
                  <a:ext uri="{FF2B5EF4-FFF2-40B4-BE49-F238E27FC236}">
                    <a16:creationId xmlns:a16="http://schemas.microsoft.com/office/drawing/2014/main" id="{3F63235E-E4B6-4202-9BB8-2CC503C66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2142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3" name="Text Box 30">
                <a:extLst>
                  <a:ext uri="{FF2B5EF4-FFF2-40B4-BE49-F238E27FC236}">
                    <a16:creationId xmlns:a16="http://schemas.microsoft.com/office/drawing/2014/main" id="{1B6B88B9-03CA-4C28-250A-EA2D3B1C7A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124744"/>
                <a:ext cx="7162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14" name="Text Box 31">
                <a:extLst>
                  <a:ext uri="{FF2B5EF4-FFF2-40B4-BE49-F238E27FC236}">
                    <a16:creationId xmlns:a16="http://schemas.microsoft.com/office/drawing/2014/main" id="{4563D8D3-5EDC-0485-500A-3970C8368F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9648" y="1124744"/>
                <a:ext cx="77716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615" name="组合 614">
              <a:extLst>
                <a:ext uri="{FF2B5EF4-FFF2-40B4-BE49-F238E27FC236}">
                  <a16:creationId xmlns:a16="http://schemas.microsoft.com/office/drawing/2014/main" id="{6B85B6E6-4358-D483-BF17-D1306A46F584}"/>
                </a:ext>
              </a:extLst>
            </p:cNvPr>
            <p:cNvGrpSpPr/>
            <p:nvPr/>
          </p:nvGrpSpPr>
          <p:grpSpPr>
            <a:xfrm>
              <a:off x="2740169" y="5997211"/>
              <a:ext cx="3110905" cy="336550"/>
              <a:chOff x="3114675" y="5691981"/>
              <a:chExt cx="3110905" cy="336550"/>
            </a:xfrm>
            <a:effectLst/>
          </p:grpSpPr>
          <p:grpSp>
            <p:nvGrpSpPr>
              <p:cNvPr id="616" name="组合 615">
                <a:extLst>
                  <a:ext uri="{FF2B5EF4-FFF2-40B4-BE49-F238E27FC236}">
                    <a16:creationId xmlns:a16="http://schemas.microsoft.com/office/drawing/2014/main" id="{DBB5B569-F6C3-0012-3A68-87FA86A01FF1}"/>
                  </a:ext>
                </a:extLst>
              </p:cNvPr>
              <p:cNvGrpSpPr/>
              <p:nvPr/>
            </p:nvGrpSpPr>
            <p:grpSpPr>
              <a:xfrm>
                <a:off x="3114675" y="5691981"/>
                <a:ext cx="2261791" cy="336550"/>
                <a:chOff x="3114675" y="5691981"/>
                <a:chExt cx="2261791" cy="336550"/>
              </a:xfrm>
            </p:grpSpPr>
            <p:sp>
              <p:nvSpPr>
                <p:cNvPr id="618" name="Text Box 34">
                  <a:extLst>
                    <a:ext uri="{FF2B5EF4-FFF2-40B4-BE49-F238E27FC236}">
                      <a16:creationId xmlns:a16="http://schemas.microsoft.com/office/drawing/2014/main" id="{A9F2FDCE-3B2B-5721-A25F-3FD302E75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4675" y="5691981"/>
                  <a:ext cx="647700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8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19" name="Text Box 35">
                  <a:extLst>
                    <a:ext uri="{FF2B5EF4-FFF2-40B4-BE49-F238E27FC236}">
                      <a16:creationId xmlns:a16="http://schemas.microsoft.com/office/drawing/2014/main" id="{97D4A49C-6CAC-966B-CDC5-FDEF537435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0234" y="5691981"/>
                  <a:ext cx="792163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  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7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0" name="Text Box 36">
                  <a:extLst>
                    <a:ext uri="{FF2B5EF4-FFF2-40B4-BE49-F238E27FC236}">
                      <a16:creationId xmlns:a16="http://schemas.microsoft.com/office/drawing/2014/main" id="{27E1AB22-7534-C977-F9E2-6C2E24F3AA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5741" y="5691981"/>
                  <a:ext cx="720725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  p</a:t>
                  </a:r>
                  <a:r>
                    <a:rPr kumimoji="0" lang="en-US" altLang="zh-CN" sz="1600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6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17" name="Text Box 37">
                <a:extLst>
                  <a:ext uri="{FF2B5EF4-FFF2-40B4-BE49-F238E27FC236}">
                    <a16:creationId xmlns:a16="http://schemas.microsoft.com/office/drawing/2014/main" id="{05D0096B-0596-2926-BE8F-FD7CAE1EA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705" y="5691981"/>
                <a:ext cx="6508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en-US" altLang="zh-CN" sz="16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5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21" name="Text Box 38">
              <a:extLst>
                <a:ext uri="{FF2B5EF4-FFF2-40B4-BE49-F238E27FC236}">
                  <a16:creationId xmlns:a16="http://schemas.microsoft.com/office/drawing/2014/main" id="{2E7C78FF-4160-B066-85DB-20DCEBF0A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9313" y="5997211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2" name="Text Box 39">
              <a:extLst>
                <a:ext uri="{FF2B5EF4-FFF2-40B4-BE49-F238E27FC236}">
                  <a16:creationId xmlns:a16="http://schemas.microsoft.com/office/drawing/2014/main" id="{370F4B84-1332-A0EE-AF78-4E0BA1F6D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002" y="5997211"/>
              <a:ext cx="50323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3" name="Text Box 40">
              <a:extLst>
                <a:ext uri="{FF2B5EF4-FFF2-40B4-BE49-F238E27FC236}">
                  <a16:creationId xmlns:a16="http://schemas.microsoft.com/office/drawing/2014/main" id="{F1AF1EDF-CD30-BF8F-859A-C065DC476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928" y="5997211"/>
              <a:ext cx="5762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4" name="Text Box 41">
              <a:extLst>
                <a:ext uri="{FF2B5EF4-FFF2-40B4-BE49-F238E27FC236}">
                  <a16:creationId xmlns:a16="http://schemas.microsoft.com/office/drawing/2014/main" id="{3673D360-FEE3-5469-D4C6-47B9A06D8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4580" y="5997211"/>
              <a:ext cx="57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5" name="Text Box 42">
              <a:extLst>
                <a:ext uri="{FF2B5EF4-FFF2-40B4-BE49-F238E27FC236}">
                  <a16:creationId xmlns:a16="http://schemas.microsoft.com/office/drawing/2014/main" id="{2B482427-A452-BFBF-414F-873442415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7247" y="5997211"/>
              <a:ext cx="504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6" name="Text Box 32">
              <a:extLst>
                <a:ext uri="{FF2B5EF4-FFF2-40B4-BE49-F238E27FC236}">
                  <a16:creationId xmlns:a16="http://schemas.microsoft.com/office/drawing/2014/main" id="{168A65E8-0CD1-1B85-8368-DA605BE4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883" y="5997211"/>
              <a:ext cx="649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27" name="Group 36">
              <a:extLst>
                <a:ext uri="{FF2B5EF4-FFF2-40B4-BE49-F238E27FC236}">
                  <a16:creationId xmlns:a16="http://schemas.microsoft.com/office/drawing/2014/main" id="{78DC6820-B8C0-5F1D-B594-258E26CEE4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89216" y="972290"/>
              <a:ext cx="139244" cy="5024846"/>
              <a:chOff x="13" y="158"/>
              <a:chExt cx="147" cy="2593"/>
            </a:xfrm>
            <a:effectLst/>
          </p:grpSpPr>
          <p:sp>
            <p:nvSpPr>
              <p:cNvPr id="628" name="Line 38">
                <a:extLst>
                  <a:ext uri="{FF2B5EF4-FFF2-40B4-BE49-F238E27FC236}">
                    <a16:creationId xmlns:a16="http://schemas.microsoft.com/office/drawing/2014/main" id="{53931286-ECD0-23D7-46A1-84860786C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" y="158"/>
                <a:ext cx="140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9" name="Line 39">
                <a:extLst>
                  <a:ext uri="{FF2B5EF4-FFF2-40B4-BE49-F238E27FC236}">
                    <a16:creationId xmlns:a16="http://schemas.microsoft.com/office/drawing/2014/main" id="{786F0501-5BBA-FA92-6A22-A7B25261E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61"/>
                <a:ext cx="0" cy="419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0" name="Line 39">
                <a:extLst>
                  <a:ext uri="{FF2B5EF4-FFF2-40B4-BE49-F238E27FC236}">
                    <a16:creationId xmlns:a16="http://schemas.microsoft.com/office/drawing/2014/main" id="{287D7103-32EF-51DC-3B57-E8F257844C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199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F4367CB2-D323-3BDF-22E7-520DD62CDB1F}"/>
                </a:ext>
              </a:extLst>
            </p:cNvPr>
            <p:cNvGrpSpPr/>
            <p:nvPr/>
          </p:nvGrpSpPr>
          <p:grpSpPr>
            <a:xfrm>
              <a:off x="4581692" y="3419136"/>
              <a:ext cx="2820783" cy="431135"/>
              <a:chOff x="7759129" y="1317105"/>
              <a:chExt cx="2820783" cy="431135"/>
            </a:xfrm>
            <a:effectLst/>
          </p:grpSpPr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C641455A-C860-C018-A2BC-632E9C40E71F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42" name="Oval 36">
                  <a:extLst>
                    <a:ext uri="{FF2B5EF4-FFF2-40B4-BE49-F238E27FC236}">
                      <a16:creationId xmlns:a16="http://schemas.microsoft.com/office/drawing/2014/main" id="{AF1E585F-DF0C-DED3-B947-A1C9FB150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3" name="文本框 642">
                  <a:extLst>
                    <a:ext uri="{FF2B5EF4-FFF2-40B4-BE49-F238E27FC236}">
                      <a16:creationId xmlns:a16="http://schemas.microsoft.com/office/drawing/2014/main" id="{7BED6863-3B77-783D-8BE5-E2524ADFFE2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3" name="组合 632">
                <a:extLst>
                  <a:ext uri="{FF2B5EF4-FFF2-40B4-BE49-F238E27FC236}">
                    <a16:creationId xmlns:a16="http://schemas.microsoft.com/office/drawing/2014/main" id="{64678AB5-67A3-DFFC-6BBB-001F13AA28F2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40" name="Oval 36">
                  <a:extLst>
                    <a:ext uri="{FF2B5EF4-FFF2-40B4-BE49-F238E27FC236}">
                      <a16:creationId xmlns:a16="http://schemas.microsoft.com/office/drawing/2014/main" id="{D53C4B05-C52B-06B7-82B1-2B34E9E07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1" name="文本框 640">
                  <a:extLst>
                    <a:ext uri="{FF2B5EF4-FFF2-40B4-BE49-F238E27FC236}">
                      <a16:creationId xmlns:a16="http://schemas.microsoft.com/office/drawing/2014/main" id="{AD71FA3D-5E7A-53F6-6542-75C8C841EA2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4" name="组合 633">
                <a:extLst>
                  <a:ext uri="{FF2B5EF4-FFF2-40B4-BE49-F238E27FC236}">
                    <a16:creationId xmlns:a16="http://schemas.microsoft.com/office/drawing/2014/main" id="{F095775D-A9F0-14BF-05A0-08E7BDD0DA9F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38" name="Oval 36">
                  <a:extLst>
                    <a:ext uri="{FF2B5EF4-FFF2-40B4-BE49-F238E27FC236}">
                      <a16:creationId xmlns:a16="http://schemas.microsoft.com/office/drawing/2014/main" id="{504DB64E-F5E3-609A-B444-8009408AED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9" name="文本框 638">
                  <a:extLst>
                    <a:ext uri="{FF2B5EF4-FFF2-40B4-BE49-F238E27FC236}">
                      <a16:creationId xmlns:a16="http://schemas.microsoft.com/office/drawing/2014/main" id="{3840BCBE-CCB9-F541-FC3C-710E7CDC2DD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35" name="组合 634">
                <a:extLst>
                  <a:ext uri="{FF2B5EF4-FFF2-40B4-BE49-F238E27FC236}">
                    <a16:creationId xmlns:a16="http://schemas.microsoft.com/office/drawing/2014/main" id="{1676A3E9-7169-1DF7-C4EE-68562912E1AC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36" name="Oval 36">
                  <a:extLst>
                    <a:ext uri="{FF2B5EF4-FFF2-40B4-BE49-F238E27FC236}">
                      <a16:creationId xmlns:a16="http://schemas.microsoft.com/office/drawing/2014/main" id="{86677D10-4754-B839-D388-1F4289249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7" name="文本框 636">
                  <a:extLst>
                    <a:ext uri="{FF2B5EF4-FFF2-40B4-BE49-F238E27FC236}">
                      <a16:creationId xmlns:a16="http://schemas.microsoft.com/office/drawing/2014/main" id="{08501E76-5CBB-582B-27CF-8078059012C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44" name="Group 36">
              <a:extLst>
                <a:ext uri="{FF2B5EF4-FFF2-40B4-BE49-F238E27FC236}">
                  <a16:creationId xmlns:a16="http://schemas.microsoft.com/office/drawing/2014/main" id="{4A6D3AC1-0A99-0EF4-AD19-F703AE9FF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722" y="976167"/>
              <a:ext cx="133560" cy="5020969"/>
              <a:chOff x="13" y="160"/>
              <a:chExt cx="141" cy="2591"/>
            </a:xfrm>
            <a:effectLst/>
          </p:grpSpPr>
          <p:sp>
            <p:nvSpPr>
              <p:cNvPr id="645" name="Line 38">
                <a:extLst>
                  <a:ext uri="{FF2B5EF4-FFF2-40B4-BE49-F238E27FC236}">
                    <a16:creationId xmlns:a16="http://schemas.microsoft.com/office/drawing/2014/main" id="{783A0262-C441-FA42-DC1D-D5136EA2C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0"/>
                <a:ext cx="141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6" name="Line 39">
                <a:extLst>
                  <a:ext uri="{FF2B5EF4-FFF2-40B4-BE49-F238E27FC236}">
                    <a16:creationId xmlns:a16="http://schemas.microsoft.com/office/drawing/2014/main" id="{0AB1A8FE-7D38-DAB8-DB8E-55AD99665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61"/>
                <a:ext cx="0" cy="419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7" name="Line 39">
                <a:extLst>
                  <a:ext uri="{FF2B5EF4-FFF2-40B4-BE49-F238E27FC236}">
                    <a16:creationId xmlns:a16="http://schemas.microsoft.com/office/drawing/2014/main" id="{8A6EACA0-8EE8-7960-628A-A9546FBCA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1557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8" name="Line 39">
                <a:extLst>
                  <a:ext uri="{FF2B5EF4-FFF2-40B4-BE49-F238E27FC236}">
                    <a16:creationId xmlns:a16="http://schemas.microsoft.com/office/drawing/2014/main" id="{84E7F24F-4880-D86D-BE90-D8362BDA5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49" name="Group 36">
              <a:extLst>
                <a:ext uri="{FF2B5EF4-FFF2-40B4-BE49-F238E27FC236}">
                  <a16:creationId xmlns:a16="http://schemas.microsoft.com/office/drawing/2014/main" id="{397C1C0C-E18C-0FE6-3866-B86020544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5852" y="981693"/>
              <a:ext cx="137349" cy="5015156"/>
              <a:chOff x="13" y="165"/>
              <a:chExt cx="145" cy="2588"/>
            </a:xfrm>
            <a:effectLst/>
          </p:grpSpPr>
          <p:sp>
            <p:nvSpPr>
              <p:cNvPr id="650" name="Line 38">
                <a:extLst>
                  <a:ext uri="{FF2B5EF4-FFF2-40B4-BE49-F238E27FC236}">
                    <a16:creationId xmlns:a16="http://schemas.microsoft.com/office/drawing/2014/main" id="{763BB73D-0038-FF78-2534-E6F677468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" y="165"/>
                <a:ext cx="137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1" name="Line 39">
                <a:extLst>
                  <a:ext uri="{FF2B5EF4-FFF2-40B4-BE49-F238E27FC236}">
                    <a16:creationId xmlns:a16="http://schemas.microsoft.com/office/drawing/2014/main" id="{35F3C543-33EF-7A0F-6AF4-C494BA298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70"/>
                <a:ext cx="0" cy="573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2" name="Line 39">
                <a:extLst>
                  <a:ext uri="{FF2B5EF4-FFF2-40B4-BE49-F238E27FC236}">
                    <a16:creationId xmlns:a16="http://schemas.microsoft.com/office/drawing/2014/main" id="{2249A197-1F0B-F6C0-E045-B85689B4D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194"/>
                <a:ext cx="0" cy="26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3" name="Line 39">
                <a:extLst>
                  <a:ext uri="{FF2B5EF4-FFF2-40B4-BE49-F238E27FC236}">
                    <a16:creationId xmlns:a16="http://schemas.microsoft.com/office/drawing/2014/main" id="{21E37255-F1E0-DAEA-D865-BC9E2078C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1635"/>
                <a:ext cx="0" cy="111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4" name="Line 39">
                <a:extLst>
                  <a:ext uri="{FF2B5EF4-FFF2-40B4-BE49-F238E27FC236}">
                    <a16:creationId xmlns:a16="http://schemas.microsoft.com/office/drawing/2014/main" id="{FCF33F1D-416E-9859-4382-3B9F8A8AC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" y="761"/>
                <a:ext cx="0" cy="26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55" name="组合 654">
              <a:extLst>
                <a:ext uri="{FF2B5EF4-FFF2-40B4-BE49-F238E27FC236}">
                  <a16:creationId xmlns:a16="http://schemas.microsoft.com/office/drawing/2014/main" id="{785ABC78-B9F1-C035-24FE-605061034CA4}"/>
                </a:ext>
              </a:extLst>
            </p:cNvPr>
            <p:cNvGrpSpPr/>
            <p:nvPr/>
          </p:nvGrpSpPr>
          <p:grpSpPr>
            <a:xfrm>
              <a:off x="6406558" y="977816"/>
              <a:ext cx="127877" cy="5018828"/>
              <a:chOff x="8748116" y="1495448"/>
              <a:chExt cx="127877" cy="5018828"/>
            </a:xfrm>
            <a:effectLst/>
          </p:grpSpPr>
          <p:sp>
            <p:nvSpPr>
              <p:cNvPr id="656" name="Line 39">
                <a:extLst>
                  <a:ext uri="{FF2B5EF4-FFF2-40B4-BE49-F238E27FC236}">
                    <a16:creationId xmlns:a16="http://schemas.microsoft.com/office/drawing/2014/main" id="{BFAD3757-45EF-F885-C006-36764C425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48975" y="5192430"/>
                <a:ext cx="0" cy="132184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57" name="Group 36">
                <a:extLst>
                  <a:ext uri="{FF2B5EF4-FFF2-40B4-BE49-F238E27FC236}">
                    <a16:creationId xmlns:a16="http://schemas.microsoft.com/office/drawing/2014/main" id="{BDF6E997-211A-6736-39D7-E0BDD3FD36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48116" y="1495448"/>
                <a:ext cx="127877" cy="3389300"/>
                <a:chOff x="12" y="163"/>
                <a:chExt cx="135" cy="1749"/>
              </a:xfrm>
              <a:effectLst/>
            </p:grpSpPr>
            <p:sp>
              <p:nvSpPr>
                <p:cNvPr id="658" name="Line 38">
                  <a:extLst>
                    <a:ext uri="{FF2B5EF4-FFF2-40B4-BE49-F238E27FC236}">
                      <a16:creationId xmlns:a16="http://schemas.microsoft.com/office/drawing/2014/main" id="{A181EFEC-CED9-419B-73EA-53FF869FB2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" y="163"/>
                  <a:ext cx="135" cy="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9" name="Line 39">
                  <a:extLst>
                    <a:ext uri="{FF2B5EF4-FFF2-40B4-BE49-F238E27FC236}">
                      <a16:creationId xmlns:a16="http://schemas.microsoft.com/office/drawing/2014/main" id="{B9B43DC7-E164-F7B2-0B60-4AFAA0C6FE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" y="163"/>
                  <a:ext cx="0" cy="417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0" name="Line 39">
                  <a:extLst>
                    <a:ext uri="{FF2B5EF4-FFF2-40B4-BE49-F238E27FC236}">
                      <a16:creationId xmlns:a16="http://schemas.microsoft.com/office/drawing/2014/main" id="{17DF9323-8D31-7E76-6D48-33CB20EC0E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19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1" name="Line 39">
                  <a:extLst>
                    <a:ext uri="{FF2B5EF4-FFF2-40B4-BE49-F238E27FC236}">
                      <a16:creationId xmlns:a16="http://schemas.microsoft.com/office/drawing/2014/main" id="{7A04F031-7C16-CDB5-4C04-55C26CB31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" y="164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2" name="Line 39">
                  <a:extLst>
                    <a:ext uri="{FF2B5EF4-FFF2-40B4-BE49-F238E27FC236}">
                      <a16:creationId xmlns:a16="http://schemas.microsoft.com/office/drawing/2014/main" id="{44B848BB-CC1B-5B51-ADCA-BFD2C6ED3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761"/>
                  <a:ext cx="0" cy="26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3" name="组合 662">
              <a:extLst>
                <a:ext uri="{FF2B5EF4-FFF2-40B4-BE49-F238E27FC236}">
                  <a16:creationId xmlns:a16="http://schemas.microsoft.com/office/drawing/2014/main" id="{37CF13F9-F4BD-5956-83C4-FC5900F0C348}"/>
                </a:ext>
              </a:extLst>
            </p:cNvPr>
            <p:cNvGrpSpPr/>
            <p:nvPr/>
          </p:nvGrpSpPr>
          <p:grpSpPr>
            <a:xfrm>
              <a:off x="5557298" y="1942866"/>
              <a:ext cx="9559" cy="3259806"/>
              <a:chOff x="8727203" y="2460498"/>
              <a:chExt cx="9559" cy="3259806"/>
            </a:xfrm>
            <a:effectLst/>
          </p:grpSpPr>
          <p:sp>
            <p:nvSpPr>
              <p:cNvPr id="664" name="Line 39">
                <a:extLst>
                  <a:ext uri="{FF2B5EF4-FFF2-40B4-BE49-F238E27FC236}">
                    <a16:creationId xmlns:a16="http://schemas.microsoft.com/office/drawing/2014/main" id="{11C13B73-FEEE-94F0-A0E1-500CFB561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27203" y="5203316"/>
                <a:ext cx="0" cy="5169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65" name="Group 36">
                <a:extLst>
                  <a:ext uri="{FF2B5EF4-FFF2-40B4-BE49-F238E27FC236}">
                    <a16:creationId xmlns:a16="http://schemas.microsoft.com/office/drawing/2014/main" id="{666E4EC8-6963-8931-926A-E46A240A89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36762" y="2460498"/>
                <a:ext cx="0" cy="2406810"/>
                <a:chOff x="13" y="661"/>
                <a:chExt cx="0" cy="1242"/>
              </a:xfrm>
              <a:effectLst/>
            </p:grpSpPr>
            <p:sp>
              <p:nvSpPr>
                <p:cNvPr id="666" name="Line 39">
                  <a:extLst>
                    <a:ext uri="{FF2B5EF4-FFF2-40B4-BE49-F238E27FC236}">
                      <a16:creationId xmlns:a16="http://schemas.microsoft.com/office/drawing/2014/main" id="{62A45388-368A-0D12-7D33-C8E7D8B39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194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7" name="Line 39">
                  <a:extLst>
                    <a:ext uri="{FF2B5EF4-FFF2-40B4-BE49-F238E27FC236}">
                      <a16:creationId xmlns:a16="http://schemas.microsoft.com/office/drawing/2014/main" id="{7B140A5B-EAC4-8334-1998-443DD1C27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1635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8" name="Line 39">
                  <a:extLst>
                    <a:ext uri="{FF2B5EF4-FFF2-40B4-BE49-F238E27FC236}">
                      <a16:creationId xmlns:a16="http://schemas.microsoft.com/office/drawing/2014/main" id="{C94852D6-BCC4-453E-BF19-B352E7DC19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" y="661"/>
                  <a:ext cx="0" cy="360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9" name="组合 668">
              <a:extLst>
                <a:ext uri="{FF2B5EF4-FFF2-40B4-BE49-F238E27FC236}">
                  <a16:creationId xmlns:a16="http://schemas.microsoft.com/office/drawing/2014/main" id="{A11743B3-F2EE-F381-F562-BCF4D54ECBD5}"/>
                </a:ext>
              </a:extLst>
            </p:cNvPr>
            <p:cNvGrpSpPr/>
            <p:nvPr/>
          </p:nvGrpSpPr>
          <p:grpSpPr>
            <a:xfrm>
              <a:off x="3086217" y="2788652"/>
              <a:ext cx="2483583" cy="3207992"/>
              <a:chOff x="7166136" y="3020534"/>
              <a:chExt cx="2483583" cy="3207992"/>
            </a:xfrm>
            <a:effectLst/>
          </p:grpSpPr>
          <p:grpSp>
            <p:nvGrpSpPr>
              <p:cNvPr id="670" name="Group 36">
                <a:extLst>
                  <a:ext uri="{FF2B5EF4-FFF2-40B4-BE49-F238E27FC236}">
                    <a16:creationId xmlns:a16="http://schemas.microsoft.com/office/drawing/2014/main" id="{55AD6C4B-03E2-764E-536D-1773D90688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30680" y="3020534"/>
                <a:ext cx="12836" cy="1561906"/>
                <a:chOff x="93931" y="950"/>
                <a:chExt cx="12836" cy="806"/>
              </a:xfrm>
              <a:effectLst/>
            </p:grpSpPr>
            <p:sp>
              <p:nvSpPr>
                <p:cNvPr id="677" name="Line 39">
                  <a:extLst>
                    <a:ext uri="{FF2B5EF4-FFF2-40B4-BE49-F238E27FC236}">
                      <a16:creationId xmlns:a16="http://schemas.microsoft.com/office/drawing/2014/main" id="{769E891C-227E-0E84-980F-B245935EE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767" y="950"/>
                  <a:ext cx="0" cy="365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8" name="Line 39">
                  <a:extLst>
                    <a:ext uri="{FF2B5EF4-FFF2-40B4-BE49-F238E27FC236}">
                      <a16:creationId xmlns:a16="http://schemas.microsoft.com/office/drawing/2014/main" id="{5D1E1BD0-B295-B4D3-C7EC-A10BD818A3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3931" y="1488"/>
                  <a:ext cx="0" cy="268"/>
                </a:xfrm>
                <a:prstGeom prst="line">
                  <a:avLst/>
                </a:prstGeom>
                <a:noFill/>
                <a:ln w="12700" cap="sq">
                  <a:solidFill>
                    <a:srgbClr val="CC0000"/>
                  </a:solidFill>
                  <a:miter lim="800000"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等线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71" name="Line 39">
                <a:extLst>
                  <a:ext uri="{FF2B5EF4-FFF2-40B4-BE49-F238E27FC236}">
                    <a16:creationId xmlns:a16="http://schemas.microsoft.com/office/drawing/2014/main" id="{91EFE248-0213-D5A7-DA01-1BAA15923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15065" y="4931170"/>
                <a:ext cx="0" cy="50371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2" name="Line 39">
                <a:extLst>
                  <a:ext uri="{FF2B5EF4-FFF2-40B4-BE49-F238E27FC236}">
                    <a16:creationId xmlns:a16="http://schemas.microsoft.com/office/drawing/2014/main" id="{D9333B97-DFDE-1963-710C-B49E88182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4833" y="4747421"/>
                <a:ext cx="0" cy="694601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3" name="Line 39">
                <a:extLst>
                  <a:ext uri="{FF2B5EF4-FFF2-40B4-BE49-F238E27FC236}">
                    <a16:creationId xmlns:a16="http://schemas.microsoft.com/office/drawing/2014/main" id="{2C07888D-D2A7-3525-BAE4-F3031C064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6136" y="5755762"/>
                <a:ext cx="0" cy="47276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4" name="Line 39">
                <a:extLst>
                  <a:ext uri="{FF2B5EF4-FFF2-40B4-BE49-F238E27FC236}">
                    <a16:creationId xmlns:a16="http://schemas.microsoft.com/office/drawing/2014/main" id="{F40825E0-3954-6340-0292-133F71D22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3997" y="5777100"/>
                <a:ext cx="0" cy="451426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5" name="Line 39">
                <a:extLst>
                  <a:ext uri="{FF2B5EF4-FFF2-40B4-BE49-F238E27FC236}">
                    <a16:creationId xmlns:a16="http://schemas.microsoft.com/office/drawing/2014/main" id="{613CE735-D81A-0ECB-E0FD-CFDC121DE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1858" y="5798438"/>
                <a:ext cx="0" cy="430088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6" name="Line 39">
                <a:extLst>
                  <a:ext uri="{FF2B5EF4-FFF2-40B4-BE49-F238E27FC236}">
                    <a16:creationId xmlns:a16="http://schemas.microsoft.com/office/drawing/2014/main" id="{EFB1CC5A-ED26-6903-9B3D-22CB18D97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49719" y="5819776"/>
                <a:ext cx="0" cy="40875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79" name="组合 678">
              <a:extLst>
                <a:ext uri="{FF2B5EF4-FFF2-40B4-BE49-F238E27FC236}">
                  <a16:creationId xmlns:a16="http://schemas.microsoft.com/office/drawing/2014/main" id="{8588CE34-1275-5B31-C829-80D01B623405}"/>
                </a:ext>
              </a:extLst>
            </p:cNvPr>
            <p:cNvGrpSpPr/>
            <p:nvPr/>
          </p:nvGrpSpPr>
          <p:grpSpPr>
            <a:xfrm>
              <a:off x="5700920" y="2059197"/>
              <a:ext cx="3096350" cy="626093"/>
              <a:chOff x="6009212" y="2104533"/>
              <a:chExt cx="3096350" cy="626093"/>
            </a:xfrm>
            <a:effectLst/>
          </p:grpSpPr>
          <p:sp>
            <p:nvSpPr>
              <p:cNvPr id="680" name="Line 40">
                <a:extLst>
                  <a:ext uri="{FF2B5EF4-FFF2-40B4-BE49-F238E27FC236}">
                    <a16:creationId xmlns:a16="http://schemas.microsoft.com/office/drawing/2014/main" id="{AE268240-97F3-44E9-FEE6-11B69A05D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09212" y="2120045"/>
                <a:ext cx="601876" cy="60187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1" name="Line 40">
                <a:extLst>
                  <a:ext uri="{FF2B5EF4-FFF2-40B4-BE49-F238E27FC236}">
                    <a16:creationId xmlns:a16="http://schemas.microsoft.com/office/drawing/2014/main" id="{2145E772-B9EE-B597-9314-ACB0A8A99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42555" y="2104533"/>
                <a:ext cx="616528" cy="61652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2" name="Line 40">
                <a:extLst>
                  <a:ext uri="{FF2B5EF4-FFF2-40B4-BE49-F238E27FC236}">
                    <a16:creationId xmlns:a16="http://schemas.microsoft.com/office/drawing/2014/main" id="{2D1CD8EE-A02B-F9B0-60A6-EF71C0778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86833" y="2111897"/>
                <a:ext cx="618729" cy="618729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3" name="Line 40">
                <a:extLst>
                  <a:ext uri="{FF2B5EF4-FFF2-40B4-BE49-F238E27FC236}">
                    <a16:creationId xmlns:a16="http://schemas.microsoft.com/office/drawing/2014/main" id="{A0EBC3F5-1D58-A6D6-1C52-F52569F1D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58972" y="2113309"/>
                <a:ext cx="614287" cy="614287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BE964BB3-EBAF-A5BA-17D6-59D19EB107C1}"/>
                </a:ext>
              </a:extLst>
            </p:cNvPr>
            <p:cNvGrpSpPr/>
            <p:nvPr/>
          </p:nvGrpSpPr>
          <p:grpSpPr>
            <a:xfrm>
              <a:off x="5409553" y="2563646"/>
              <a:ext cx="2820783" cy="431135"/>
              <a:chOff x="8586990" y="1317105"/>
              <a:chExt cx="2820783" cy="431135"/>
            </a:xfrm>
            <a:effectLst/>
          </p:grpSpPr>
          <p:grpSp>
            <p:nvGrpSpPr>
              <p:cNvPr id="685" name="组合 684">
                <a:extLst>
                  <a:ext uri="{FF2B5EF4-FFF2-40B4-BE49-F238E27FC236}">
                    <a16:creationId xmlns:a16="http://schemas.microsoft.com/office/drawing/2014/main" id="{0DD73C85-5868-580F-57AC-42FA44C4CE93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95" name="Oval 36">
                  <a:extLst>
                    <a:ext uri="{FF2B5EF4-FFF2-40B4-BE49-F238E27FC236}">
                      <a16:creationId xmlns:a16="http://schemas.microsoft.com/office/drawing/2014/main" id="{1C169F0C-62E1-B3E9-7281-C07620F62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6" name="文本框 695">
                  <a:extLst>
                    <a:ext uri="{FF2B5EF4-FFF2-40B4-BE49-F238E27FC236}">
                      <a16:creationId xmlns:a16="http://schemas.microsoft.com/office/drawing/2014/main" id="{324BCEF0-3C6F-0E24-B91C-C85A9D933B5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6" name="组合 685">
                <a:extLst>
                  <a:ext uri="{FF2B5EF4-FFF2-40B4-BE49-F238E27FC236}">
                    <a16:creationId xmlns:a16="http://schemas.microsoft.com/office/drawing/2014/main" id="{E9D26961-291D-E0C5-716F-D73464C489F1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693" name="Oval 36">
                  <a:extLst>
                    <a:ext uri="{FF2B5EF4-FFF2-40B4-BE49-F238E27FC236}">
                      <a16:creationId xmlns:a16="http://schemas.microsoft.com/office/drawing/2014/main" id="{86E56C59-971C-F85C-6060-8FCBA91DB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4" name="文本框 693">
                  <a:extLst>
                    <a:ext uri="{FF2B5EF4-FFF2-40B4-BE49-F238E27FC236}">
                      <a16:creationId xmlns:a16="http://schemas.microsoft.com/office/drawing/2014/main" id="{72EF1CA3-8D26-EA3E-BCC6-CF8F98C52773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7" name="组合 686">
                <a:extLst>
                  <a:ext uri="{FF2B5EF4-FFF2-40B4-BE49-F238E27FC236}">
                    <a16:creationId xmlns:a16="http://schemas.microsoft.com/office/drawing/2014/main" id="{917B6376-1888-E68F-B0FB-E5F7B28560C9}"/>
                  </a:ext>
                </a:extLst>
              </p:cNvPr>
              <p:cNvGrpSpPr/>
              <p:nvPr/>
            </p:nvGrpSpPr>
            <p:grpSpPr>
              <a:xfrm>
                <a:off x="11069635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91" name="Oval 36">
                  <a:extLst>
                    <a:ext uri="{FF2B5EF4-FFF2-40B4-BE49-F238E27FC236}">
                      <a16:creationId xmlns:a16="http://schemas.microsoft.com/office/drawing/2014/main" id="{502E8BEC-0AC5-33F6-BEBD-BC85BBF5C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2" name="文本框 691">
                  <a:extLst>
                    <a:ext uri="{FF2B5EF4-FFF2-40B4-BE49-F238E27FC236}">
                      <a16:creationId xmlns:a16="http://schemas.microsoft.com/office/drawing/2014/main" id="{3B57AAD6-934F-914E-2466-98B2FABA73EB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88" name="组合 687">
                <a:extLst>
                  <a:ext uri="{FF2B5EF4-FFF2-40B4-BE49-F238E27FC236}">
                    <a16:creationId xmlns:a16="http://schemas.microsoft.com/office/drawing/2014/main" id="{AABAF733-8AC6-9081-819F-84ACC58DD981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689" name="Oval 36">
                  <a:extLst>
                    <a:ext uri="{FF2B5EF4-FFF2-40B4-BE49-F238E27FC236}">
                      <a16:creationId xmlns:a16="http://schemas.microsoft.com/office/drawing/2014/main" id="{E52C0592-7B1C-94AB-D3C0-F5D48070D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0" name="文本框 689">
                  <a:extLst>
                    <a:ext uri="{FF2B5EF4-FFF2-40B4-BE49-F238E27FC236}">
                      <a16:creationId xmlns:a16="http://schemas.microsoft.com/office/drawing/2014/main" id="{051BAE05-AF5C-8D3E-C56C-D93E73D005FA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697" name="组合 696">
              <a:extLst>
                <a:ext uri="{FF2B5EF4-FFF2-40B4-BE49-F238E27FC236}">
                  <a16:creationId xmlns:a16="http://schemas.microsoft.com/office/drawing/2014/main" id="{A5083401-F258-09C3-D47B-25021E50D704}"/>
                </a:ext>
              </a:extLst>
            </p:cNvPr>
            <p:cNvGrpSpPr/>
            <p:nvPr/>
          </p:nvGrpSpPr>
          <p:grpSpPr>
            <a:xfrm>
              <a:off x="6237414" y="1709518"/>
              <a:ext cx="2820783" cy="431135"/>
              <a:chOff x="9414851" y="1317105"/>
              <a:chExt cx="2820783" cy="431135"/>
            </a:xfrm>
            <a:effectLst/>
          </p:grpSpPr>
          <p:grpSp>
            <p:nvGrpSpPr>
              <p:cNvPr id="698" name="组合 697">
                <a:extLst>
                  <a:ext uri="{FF2B5EF4-FFF2-40B4-BE49-F238E27FC236}">
                    <a16:creationId xmlns:a16="http://schemas.microsoft.com/office/drawing/2014/main" id="{C23AB911-1206-D74A-BDDC-164AB9295FCC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08" name="Oval 36">
                  <a:extLst>
                    <a:ext uri="{FF2B5EF4-FFF2-40B4-BE49-F238E27FC236}">
                      <a16:creationId xmlns:a16="http://schemas.microsoft.com/office/drawing/2014/main" id="{7089B816-E422-D3D5-C673-E912BD7B5A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9" name="文本框 708">
                  <a:extLst>
                    <a:ext uri="{FF2B5EF4-FFF2-40B4-BE49-F238E27FC236}">
                      <a16:creationId xmlns:a16="http://schemas.microsoft.com/office/drawing/2014/main" id="{29332BA4-16D4-24EC-358F-45EBDC460635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99" name="组合 698">
                <a:extLst>
                  <a:ext uri="{FF2B5EF4-FFF2-40B4-BE49-F238E27FC236}">
                    <a16:creationId xmlns:a16="http://schemas.microsoft.com/office/drawing/2014/main" id="{8A4EA23D-D995-76A1-9975-3B7AC31A7CCF}"/>
                  </a:ext>
                </a:extLst>
              </p:cNvPr>
              <p:cNvGrpSpPr/>
              <p:nvPr/>
            </p:nvGrpSpPr>
            <p:grpSpPr>
              <a:xfrm>
                <a:off x="11897496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6" name="Oval 36">
                  <a:extLst>
                    <a:ext uri="{FF2B5EF4-FFF2-40B4-BE49-F238E27FC236}">
                      <a16:creationId xmlns:a16="http://schemas.microsoft.com/office/drawing/2014/main" id="{727C3C84-4CCD-B2CF-EB5D-92A83851C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7" name="文本框 706">
                  <a:extLst>
                    <a:ext uri="{FF2B5EF4-FFF2-40B4-BE49-F238E27FC236}">
                      <a16:creationId xmlns:a16="http://schemas.microsoft.com/office/drawing/2014/main" id="{4F87096D-43C0-4070-B370-6931BDE1455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00" name="组合 699">
                <a:extLst>
                  <a:ext uri="{FF2B5EF4-FFF2-40B4-BE49-F238E27FC236}">
                    <a16:creationId xmlns:a16="http://schemas.microsoft.com/office/drawing/2014/main" id="{A9619D5F-7728-39B5-7AD0-07B9D308BADD}"/>
                  </a:ext>
                </a:extLst>
              </p:cNvPr>
              <p:cNvGrpSpPr/>
              <p:nvPr/>
            </p:nvGrpSpPr>
            <p:grpSpPr>
              <a:xfrm>
                <a:off x="11069635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4" name="Oval 36">
                  <a:extLst>
                    <a:ext uri="{FF2B5EF4-FFF2-40B4-BE49-F238E27FC236}">
                      <a16:creationId xmlns:a16="http://schemas.microsoft.com/office/drawing/2014/main" id="{9CE53EE9-DDAB-1FB2-4C88-7844162A6F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5" name="文本框 704">
                  <a:extLst>
                    <a:ext uri="{FF2B5EF4-FFF2-40B4-BE49-F238E27FC236}">
                      <a16:creationId xmlns:a16="http://schemas.microsoft.com/office/drawing/2014/main" id="{1F13FF7D-223A-9CB2-88A8-7FC8E5FBC2F2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01" name="组合 700">
                <a:extLst>
                  <a:ext uri="{FF2B5EF4-FFF2-40B4-BE49-F238E27FC236}">
                    <a16:creationId xmlns:a16="http://schemas.microsoft.com/office/drawing/2014/main" id="{D62A5575-1E8B-F76E-EC2F-F93ED728E1E9}"/>
                  </a:ext>
                </a:extLst>
              </p:cNvPr>
              <p:cNvGrpSpPr/>
              <p:nvPr/>
            </p:nvGrpSpPr>
            <p:grpSpPr>
              <a:xfrm>
                <a:off x="10241774" y="1317353"/>
                <a:ext cx="338138" cy="430887"/>
                <a:chOff x="8686490" y="2190704"/>
                <a:chExt cx="338138" cy="430887"/>
              </a:xfrm>
            </p:grpSpPr>
            <p:sp>
              <p:nvSpPr>
                <p:cNvPr id="702" name="Oval 36">
                  <a:extLst>
                    <a:ext uri="{FF2B5EF4-FFF2-40B4-BE49-F238E27FC236}">
                      <a16:creationId xmlns:a16="http://schemas.microsoft.com/office/drawing/2014/main" id="{FF688B7B-E454-FABF-334E-00C1793AD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3" name="文本框 702">
                  <a:extLst>
                    <a:ext uri="{FF2B5EF4-FFF2-40B4-BE49-F238E27FC236}">
                      <a16:creationId xmlns:a16="http://schemas.microsoft.com/office/drawing/2014/main" id="{CBF747C8-E0AE-0ABB-D6F8-6CB93B6E64A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710" name="Group 36">
              <a:extLst>
                <a:ext uri="{FF2B5EF4-FFF2-40B4-BE49-F238E27FC236}">
                  <a16:creationId xmlns:a16="http://schemas.microsoft.com/office/drawing/2014/main" id="{F9054D9E-626B-BD89-4525-93012005D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5671" y="989238"/>
              <a:ext cx="127877" cy="5007405"/>
              <a:chOff x="14" y="152"/>
              <a:chExt cx="135" cy="2584"/>
            </a:xfrm>
            <a:effectLst/>
          </p:grpSpPr>
          <p:sp>
            <p:nvSpPr>
              <p:cNvPr id="711" name="Line 38">
                <a:extLst>
                  <a:ext uri="{FF2B5EF4-FFF2-40B4-BE49-F238E27FC236}">
                    <a16:creationId xmlns:a16="http://schemas.microsoft.com/office/drawing/2014/main" id="{331FA6D9-CA63-3C00-A49E-07462B04F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52"/>
                <a:ext cx="135" cy="0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2" name="Line 39">
                <a:extLst>
                  <a:ext uri="{FF2B5EF4-FFF2-40B4-BE49-F238E27FC236}">
                    <a16:creationId xmlns:a16="http://schemas.microsoft.com/office/drawing/2014/main" id="{0ED665AD-11A1-981A-8146-1BA6EF847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" y="152"/>
                <a:ext cx="0" cy="2584"/>
              </a:xfrm>
              <a:prstGeom prst="line">
                <a:avLst/>
              </a:prstGeom>
              <a:noFill/>
              <a:ln w="12700" cap="sq">
                <a:solidFill>
                  <a:srgbClr val="CC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713" name="直接箭头连接符 10">
              <a:extLst>
                <a:ext uri="{FF2B5EF4-FFF2-40B4-BE49-F238E27FC236}">
                  <a16:creationId xmlns:a16="http://schemas.microsoft.com/office/drawing/2014/main" id="{2CD453D8-1563-FB35-C60B-5D64B8EB48E1}"/>
                </a:ext>
              </a:extLst>
            </p:cNvPr>
            <p:cNvCxnSpPr/>
            <p:nvPr/>
          </p:nvCxnSpPr>
          <p:spPr>
            <a:xfrm flipH="1">
              <a:off x="8226503" y="194356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4" name="直接箭头连接符 222">
              <a:extLst>
                <a:ext uri="{FF2B5EF4-FFF2-40B4-BE49-F238E27FC236}">
                  <a16:creationId xmlns:a16="http://schemas.microsoft.com/office/drawing/2014/main" id="{B12ED177-43FD-A9D4-EA7E-30CD6FC4FAF4}"/>
                </a:ext>
              </a:extLst>
            </p:cNvPr>
            <p:cNvCxnSpPr/>
            <p:nvPr/>
          </p:nvCxnSpPr>
          <p:spPr>
            <a:xfrm flipH="1">
              <a:off x="9057824" y="196261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5" name="直接箭头连接符 223">
              <a:extLst>
                <a:ext uri="{FF2B5EF4-FFF2-40B4-BE49-F238E27FC236}">
                  <a16:creationId xmlns:a16="http://schemas.microsoft.com/office/drawing/2014/main" id="{8DD77164-5F21-7D55-9B69-A420500C6411}"/>
                </a:ext>
              </a:extLst>
            </p:cNvPr>
            <p:cNvCxnSpPr/>
            <p:nvPr/>
          </p:nvCxnSpPr>
          <p:spPr>
            <a:xfrm flipH="1">
              <a:off x="7402475" y="1943149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6" name="直接箭头连接符 224">
              <a:extLst>
                <a:ext uri="{FF2B5EF4-FFF2-40B4-BE49-F238E27FC236}">
                  <a16:creationId xmlns:a16="http://schemas.microsoft.com/office/drawing/2014/main" id="{C5B2EF96-BCD8-BB50-D177-D8AB7106B413}"/>
                </a:ext>
              </a:extLst>
            </p:cNvPr>
            <p:cNvCxnSpPr/>
            <p:nvPr/>
          </p:nvCxnSpPr>
          <p:spPr>
            <a:xfrm flipH="1">
              <a:off x="6575552" y="1942733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17" name="直接箭头连接符 225">
              <a:extLst>
                <a:ext uri="{FF2B5EF4-FFF2-40B4-BE49-F238E27FC236}">
                  <a16:creationId xmlns:a16="http://schemas.microsoft.com/office/drawing/2014/main" id="{B728714B-5522-8E1E-8920-EBDB1CF199E9}"/>
                </a:ext>
              </a:extLst>
            </p:cNvPr>
            <p:cNvCxnSpPr/>
            <p:nvPr/>
          </p:nvCxnSpPr>
          <p:spPr>
            <a:xfrm flipH="1">
              <a:off x="5573995" y="1942317"/>
              <a:ext cx="277079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18" name="组合 717">
              <a:extLst>
                <a:ext uri="{FF2B5EF4-FFF2-40B4-BE49-F238E27FC236}">
                  <a16:creationId xmlns:a16="http://schemas.microsoft.com/office/drawing/2014/main" id="{17EE9908-0825-FB86-7EE6-5B38AFFB9802}"/>
                </a:ext>
              </a:extLst>
            </p:cNvPr>
            <p:cNvGrpSpPr/>
            <p:nvPr/>
          </p:nvGrpSpPr>
          <p:grpSpPr>
            <a:xfrm>
              <a:off x="2917148" y="5129048"/>
              <a:ext cx="2821721" cy="430887"/>
              <a:chOff x="6931268" y="1317105"/>
              <a:chExt cx="2821721" cy="430887"/>
            </a:xfrm>
            <a:effectLst/>
          </p:grpSpPr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9BDFE40E-AE88-31BF-FA7A-B00B74C8C519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9" name="Oval 36">
                  <a:extLst>
                    <a:ext uri="{FF2B5EF4-FFF2-40B4-BE49-F238E27FC236}">
                      <a16:creationId xmlns:a16="http://schemas.microsoft.com/office/drawing/2014/main" id="{E92652A0-5C50-127A-A716-17F4552EA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30" name="文本框 729">
                  <a:extLst>
                    <a:ext uri="{FF2B5EF4-FFF2-40B4-BE49-F238E27FC236}">
                      <a16:creationId xmlns:a16="http://schemas.microsoft.com/office/drawing/2014/main" id="{36A740C7-E867-CA4C-A121-699AB93D38CC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0" name="组合 719">
                <a:extLst>
                  <a:ext uri="{FF2B5EF4-FFF2-40B4-BE49-F238E27FC236}">
                    <a16:creationId xmlns:a16="http://schemas.microsoft.com/office/drawing/2014/main" id="{EF9D507B-2BBC-77DF-D6A3-333FDC2AD235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7" name="Oval 36">
                  <a:extLst>
                    <a:ext uri="{FF2B5EF4-FFF2-40B4-BE49-F238E27FC236}">
                      <a16:creationId xmlns:a16="http://schemas.microsoft.com/office/drawing/2014/main" id="{85E8D484-CCB6-C16A-A6EA-20113C2B9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8" name="文本框 727">
                  <a:extLst>
                    <a:ext uri="{FF2B5EF4-FFF2-40B4-BE49-F238E27FC236}">
                      <a16:creationId xmlns:a16="http://schemas.microsoft.com/office/drawing/2014/main" id="{D1951DBF-57D4-15BC-AC27-58746FB5832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1" name="组合 720">
                <a:extLst>
                  <a:ext uri="{FF2B5EF4-FFF2-40B4-BE49-F238E27FC236}">
                    <a16:creationId xmlns:a16="http://schemas.microsoft.com/office/drawing/2014/main" id="{E79B0EC8-23EF-D08B-71C0-21D8C5E08A3C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5" name="Oval 36">
                  <a:extLst>
                    <a:ext uri="{FF2B5EF4-FFF2-40B4-BE49-F238E27FC236}">
                      <a16:creationId xmlns:a16="http://schemas.microsoft.com/office/drawing/2014/main" id="{F22A1861-6016-7E83-6556-4358D0FC3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6" name="文本框 725">
                  <a:extLst>
                    <a:ext uri="{FF2B5EF4-FFF2-40B4-BE49-F238E27FC236}">
                      <a16:creationId xmlns:a16="http://schemas.microsoft.com/office/drawing/2014/main" id="{2A204ADE-E755-A6B8-AD06-66BAFA8A344D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22" name="组合 721">
                <a:extLst>
                  <a:ext uri="{FF2B5EF4-FFF2-40B4-BE49-F238E27FC236}">
                    <a16:creationId xmlns:a16="http://schemas.microsoft.com/office/drawing/2014/main" id="{4B430412-D579-4A6A-C36E-A2A8F2F7F4F3}"/>
                  </a:ext>
                </a:extLst>
              </p:cNvPr>
              <p:cNvGrpSpPr/>
              <p:nvPr/>
            </p:nvGrpSpPr>
            <p:grpSpPr>
              <a:xfrm>
                <a:off x="6931268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23" name="Oval 36">
                  <a:extLst>
                    <a:ext uri="{FF2B5EF4-FFF2-40B4-BE49-F238E27FC236}">
                      <a16:creationId xmlns:a16="http://schemas.microsoft.com/office/drawing/2014/main" id="{B021A12A-DE2D-4A8C-C4E1-C583AED0F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4" name="文本框 723">
                  <a:extLst>
                    <a:ext uri="{FF2B5EF4-FFF2-40B4-BE49-F238E27FC236}">
                      <a16:creationId xmlns:a16="http://schemas.microsoft.com/office/drawing/2014/main" id="{BF806480-314A-ABE7-C512-E737741516E7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731" name="Line 39">
              <a:extLst>
                <a:ext uri="{FF2B5EF4-FFF2-40B4-BE49-F238E27FC236}">
                  <a16:creationId xmlns:a16="http://schemas.microsoft.com/office/drawing/2014/main" id="{B1DAB883-2B25-CEB1-47A7-04F4AFC5F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761" y="4690796"/>
              <a:ext cx="0" cy="519344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等线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32" name="直接箭头连接符 249">
              <a:extLst>
                <a:ext uri="{FF2B5EF4-FFF2-40B4-BE49-F238E27FC236}">
                  <a16:creationId xmlns:a16="http://schemas.microsoft.com/office/drawing/2014/main" id="{B8499DD1-0A2D-9E6A-ECF2-A63A2214CAF3}"/>
                </a:ext>
              </a:extLst>
            </p:cNvPr>
            <p:cNvCxnSpPr/>
            <p:nvPr/>
          </p:nvCxnSpPr>
          <p:spPr>
            <a:xfrm flipH="1">
              <a:off x="7395182" y="280112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3" name="直接箭头连接符 250">
              <a:extLst>
                <a:ext uri="{FF2B5EF4-FFF2-40B4-BE49-F238E27FC236}">
                  <a16:creationId xmlns:a16="http://schemas.microsoft.com/office/drawing/2014/main" id="{F5382C5E-F347-1124-7285-B6615C2FAE38}"/>
                </a:ext>
              </a:extLst>
            </p:cNvPr>
            <p:cNvCxnSpPr/>
            <p:nvPr/>
          </p:nvCxnSpPr>
          <p:spPr>
            <a:xfrm flipH="1">
              <a:off x="8226503" y="282017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4" name="直接箭头连接符 251">
              <a:extLst>
                <a:ext uri="{FF2B5EF4-FFF2-40B4-BE49-F238E27FC236}">
                  <a16:creationId xmlns:a16="http://schemas.microsoft.com/office/drawing/2014/main" id="{4F7297D7-A550-4246-E74B-EEC3A53EA870}"/>
                </a:ext>
              </a:extLst>
            </p:cNvPr>
            <p:cNvCxnSpPr/>
            <p:nvPr/>
          </p:nvCxnSpPr>
          <p:spPr>
            <a:xfrm flipH="1">
              <a:off x="6571154" y="280070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5" name="直接箭头连接符 252">
              <a:extLst>
                <a:ext uri="{FF2B5EF4-FFF2-40B4-BE49-F238E27FC236}">
                  <a16:creationId xmlns:a16="http://schemas.microsoft.com/office/drawing/2014/main" id="{E753DA8D-B167-4DC0-734F-DA1A37654807}"/>
                </a:ext>
              </a:extLst>
            </p:cNvPr>
            <p:cNvCxnSpPr/>
            <p:nvPr/>
          </p:nvCxnSpPr>
          <p:spPr>
            <a:xfrm flipH="1">
              <a:off x="5744231" y="2800289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6" name="直接箭头连接符 253">
              <a:extLst>
                <a:ext uri="{FF2B5EF4-FFF2-40B4-BE49-F238E27FC236}">
                  <a16:creationId xmlns:a16="http://schemas.microsoft.com/office/drawing/2014/main" id="{8EBDF865-9986-E0DF-2312-9EC9DD3EE944}"/>
                </a:ext>
              </a:extLst>
            </p:cNvPr>
            <p:cNvCxnSpPr>
              <a:endCxn id="677" idx="0"/>
            </p:cNvCxnSpPr>
            <p:nvPr/>
          </p:nvCxnSpPr>
          <p:spPr>
            <a:xfrm flipH="1">
              <a:off x="4763597" y="2788652"/>
              <a:ext cx="287463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cxnSp>
          <p:nvCxnSpPr>
            <p:cNvPr id="737" name="直接箭头连接符 255">
              <a:extLst>
                <a:ext uri="{FF2B5EF4-FFF2-40B4-BE49-F238E27FC236}">
                  <a16:creationId xmlns:a16="http://schemas.microsoft.com/office/drawing/2014/main" id="{558BD45C-B471-542C-F430-1D3F1CEF2704}"/>
                </a:ext>
              </a:extLst>
            </p:cNvPr>
            <p:cNvCxnSpPr/>
            <p:nvPr/>
          </p:nvCxnSpPr>
          <p:spPr>
            <a:xfrm flipH="1">
              <a:off x="6576654" y="3648840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8" name="直接箭头连接符 256">
              <a:extLst>
                <a:ext uri="{FF2B5EF4-FFF2-40B4-BE49-F238E27FC236}">
                  <a16:creationId xmlns:a16="http://schemas.microsoft.com/office/drawing/2014/main" id="{86C02FDB-9BB5-F2C2-27C7-82AE45A85E05}"/>
                </a:ext>
              </a:extLst>
            </p:cNvPr>
            <p:cNvCxnSpPr/>
            <p:nvPr/>
          </p:nvCxnSpPr>
          <p:spPr>
            <a:xfrm flipH="1">
              <a:off x="7407975" y="3667890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39" name="直接箭头连接符 257">
              <a:extLst>
                <a:ext uri="{FF2B5EF4-FFF2-40B4-BE49-F238E27FC236}">
                  <a16:creationId xmlns:a16="http://schemas.microsoft.com/office/drawing/2014/main" id="{F2AC39EA-202F-F630-E175-B2FD6F09F893}"/>
                </a:ext>
              </a:extLst>
            </p:cNvPr>
            <p:cNvCxnSpPr/>
            <p:nvPr/>
          </p:nvCxnSpPr>
          <p:spPr>
            <a:xfrm flipH="1">
              <a:off x="5752626" y="3648424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0" name="直接箭头连接符 258">
              <a:extLst>
                <a:ext uri="{FF2B5EF4-FFF2-40B4-BE49-F238E27FC236}">
                  <a16:creationId xmlns:a16="http://schemas.microsoft.com/office/drawing/2014/main" id="{328D0698-A049-A742-2358-89EA0B8A6124}"/>
                </a:ext>
              </a:extLst>
            </p:cNvPr>
            <p:cNvCxnSpPr/>
            <p:nvPr/>
          </p:nvCxnSpPr>
          <p:spPr>
            <a:xfrm flipH="1">
              <a:off x="4925703" y="3648008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1" name="直接箭头连接符 259">
              <a:extLst>
                <a:ext uri="{FF2B5EF4-FFF2-40B4-BE49-F238E27FC236}">
                  <a16:creationId xmlns:a16="http://schemas.microsoft.com/office/drawing/2014/main" id="{1F4245D6-7641-704D-BB3A-4B6675917A79}"/>
                </a:ext>
              </a:extLst>
            </p:cNvPr>
            <p:cNvCxnSpPr/>
            <p:nvPr/>
          </p:nvCxnSpPr>
          <p:spPr>
            <a:xfrm flipH="1">
              <a:off x="3931243" y="3647592"/>
              <a:ext cx="291356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42" name="组合 741">
              <a:extLst>
                <a:ext uri="{FF2B5EF4-FFF2-40B4-BE49-F238E27FC236}">
                  <a16:creationId xmlns:a16="http://schemas.microsoft.com/office/drawing/2014/main" id="{DE3D7D2C-6AE5-E198-C3D6-3FDBDB013021}"/>
                </a:ext>
              </a:extLst>
            </p:cNvPr>
            <p:cNvGrpSpPr/>
            <p:nvPr/>
          </p:nvGrpSpPr>
          <p:grpSpPr>
            <a:xfrm>
              <a:off x="2417819" y="4621821"/>
              <a:ext cx="3853743" cy="1374823"/>
              <a:chOff x="5265517" y="2090638"/>
              <a:chExt cx="3853743" cy="1374823"/>
            </a:xfrm>
            <a:effectLst/>
          </p:grpSpPr>
          <p:sp>
            <p:nvSpPr>
              <p:cNvPr id="743" name="Line 40">
                <a:extLst>
                  <a:ext uri="{FF2B5EF4-FFF2-40B4-BE49-F238E27FC236}">
                    <a16:creationId xmlns:a16="http://schemas.microsoft.com/office/drawing/2014/main" id="{8F8DD0C9-2285-277D-F1C0-84C8F81F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51164" y="2090639"/>
                <a:ext cx="611102" cy="611102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4" name="Line 40">
                <a:extLst>
                  <a:ext uri="{FF2B5EF4-FFF2-40B4-BE49-F238E27FC236}">
                    <a16:creationId xmlns:a16="http://schemas.microsoft.com/office/drawing/2014/main" id="{67F439BC-EE8D-F571-2E20-CE2D9E8D6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70572" y="2090638"/>
                <a:ext cx="624177" cy="624177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5" name="Line 40">
                <a:extLst>
                  <a:ext uri="{FF2B5EF4-FFF2-40B4-BE49-F238E27FC236}">
                    <a16:creationId xmlns:a16="http://schemas.microsoft.com/office/drawing/2014/main" id="{15E5D25A-8CCE-9F5D-6095-09E0093B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29992" y="2129433"/>
                <a:ext cx="589268" cy="58926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6" name="Line 40">
                <a:extLst>
                  <a:ext uri="{FF2B5EF4-FFF2-40B4-BE49-F238E27FC236}">
                    <a16:creationId xmlns:a16="http://schemas.microsoft.com/office/drawing/2014/main" id="{8A87D103-3B1A-AEFE-BD9E-5E7B456C6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07055" y="2123012"/>
                <a:ext cx="589159" cy="589159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7" name="Line 40">
                <a:extLst>
                  <a:ext uri="{FF2B5EF4-FFF2-40B4-BE49-F238E27FC236}">
                    <a16:creationId xmlns:a16="http://schemas.microsoft.com/office/drawing/2014/main" id="{8313E4AE-C85B-D303-0EAF-C7FEFC63F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5517" y="2947528"/>
                <a:ext cx="517933" cy="517933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748" name="直接箭头连接符 276">
              <a:extLst>
                <a:ext uri="{FF2B5EF4-FFF2-40B4-BE49-F238E27FC236}">
                  <a16:creationId xmlns:a16="http://schemas.microsoft.com/office/drawing/2014/main" id="{98599DA7-D101-458C-DF4F-2E8934BDCBA1}"/>
                </a:ext>
              </a:extLst>
            </p:cNvPr>
            <p:cNvCxnSpPr/>
            <p:nvPr/>
          </p:nvCxnSpPr>
          <p:spPr>
            <a:xfrm flipH="1">
              <a:off x="5747423" y="4516787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49" name="直接箭头连接符 277">
              <a:extLst>
                <a:ext uri="{FF2B5EF4-FFF2-40B4-BE49-F238E27FC236}">
                  <a16:creationId xmlns:a16="http://schemas.microsoft.com/office/drawing/2014/main" id="{E75F06C7-8E2C-0BF1-5FC2-8438523ABD58}"/>
                </a:ext>
              </a:extLst>
            </p:cNvPr>
            <p:cNvCxnSpPr/>
            <p:nvPr/>
          </p:nvCxnSpPr>
          <p:spPr>
            <a:xfrm flipH="1">
              <a:off x="6578744" y="4535837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0" name="直接箭头连接符 278">
              <a:extLst>
                <a:ext uri="{FF2B5EF4-FFF2-40B4-BE49-F238E27FC236}">
                  <a16:creationId xmlns:a16="http://schemas.microsoft.com/office/drawing/2014/main" id="{7DA193AD-9649-A453-B97C-E87FD15222FD}"/>
                </a:ext>
              </a:extLst>
            </p:cNvPr>
            <p:cNvCxnSpPr/>
            <p:nvPr/>
          </p:nvCxnSpPr>
          <p:spPr>
            <a:xfrm flipH="1">
              <a:off x="4923395" y="4516371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1" name="直接箭头连接符 279">
              <a:extLst>
                <a:ext uri="{FF2B5EF4-FFF2-40B4-BE49-F238E27FC236}">
                  <a16:creationId xmlns:a16="http://schemas.microsoft.com/office/drawing/2014/main" id="{5D857889-F6A2-7C06-E819-5C5786679530}"/>
                </a:ext>
              </a:extLst>
            </p:cNvPr>
            <p:cNvCxnSpPr/>
            <p:nvPr/>
          </p:nvCxnSpPr>
          <p:spPr>
            <a:xfrm flipH="1">
              <a:off x="4096472" y="4515955"/>
              <a:ext cx="252994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752" name="直接箭头连接符 280">
              <a:extLst>
                <a:ext uri="{FF2B5EF4-FFF2-40B4-BE49-F238E27FC236}">
                  <a16:creationId xmlns:a16="http://schemas.microsoft.com/office/drawing/2014/main" id="{6003CF27-8B98-AE5D-F822-68C228F57B5B}"/>
                </a:ext>
              </a:extLst>
            </p:cNvPr>
            <p:cNvCxnSpPr/>
            <p:nvPr/>
          </p:nvCxnSpPr>
          <p:spPr>
            <a:xfrm flipH="1">
              <a:off x="3094914" y="4515539"/>
              <a:ext cx="292955" cy="0"/>
            </a:xfrm>
            <a:prstGeom prst="straightConnector1">
              <a:avLst/>
            </a:prstGeom>
            <a:noFill/>
            <a:ln w="12700" cap="sq">
              <a:solidFill>
                <a:srgbClr val="CC0000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753" name="组合 752">
              <a:extLst>
                <a:ext uri="{FF2B5EF4-FFF2-40B4-BE49-F238E27FC236}">
                  <a16:creationId xmlns:a16="http://schemas.microsoft.com/office/drawing/2014/main" id="{1330063E-670E-31CF-6B21-6B0C11CD2F1D}"/>
                </a:ext>
              </a:extLst>
            </p:cNvPr>
            <p:cNvGrpSpPr/>
            <p:nvPr/>
          </p:nvGrpSpPr>
          <p:grpSpPr>
            <a:xfrm>
              <a:off x="4022698" y="3774376"/>
              <a:ext cx="3078361" cy="609565"/>
              <a:chOff x="6027204" y="2104533"/>
              <a:chExt cx="3078361" cy="609565"/>
            </a:xfrm>
            <a:effectLst/>
          </p:grpSpPr>
          <p:sp>
            <p:nvSpPr>
              <p:cNvPr id="754" name="Line 40">
                <a:extLst>
                  <a:ext uri="{FF2B5EF4-FFF2-40B4-BE49-F238E27FC236}">
                    <a16:creationId xmlns:a16="http://schemas.microsoft.com/office/drawing/2014/main" id="{96CF0AE5-F1BD-68BB-30D9-89686E4D4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27204" y="2106678"/>
                <a:ext cx="597251" cy="59725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5" name="Line 40">
                <a:extLst>
                  <a:ext uri="{FF2B5EF4-FFF2-40B4-BE49-F238E27FC236}">
                    <a16:creationId xmlns:a16="http://schemas.microsoft.com/office/drawing/2014/main" id="{123D2CF3-D427-BD44-1F01-EF75EDDD9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9687" y="2104533"/>
                <a:ext cx="599396" cy="59939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6" name="Line 40">
                <a:extLst>
                  <a:ext uri="{FF2B5EF4-FFF2-40B4-BE49-F238E27FC236}">
                    <a16:creationId xmlns:a16="http://schemas.microsoft.com/office/drawing/2014/main" id="{50FDD4EE-9537-40E7-11A5-5F5E89781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13534" y="2111898"/>
                <a:ext cx="592031" cy="59203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7" name="Line 40">
                <a:extLst>
                  <a:ext uri="{FF2B5EF4-FFF2-40B4-BE49-F238E27FC236}">
                    <a16:creationId xmlns:a16="http://schemas.microsoft.com/office/drawing/2014/main" id="{516EE210-2F74-B26E-48CC-CC8330892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72472" y="2113310"/>
                <a:ext cx="600788" cy="600788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758" name="组合 757">
              <a:extLst>
                <a:ext uri="{FF2B5EF4-FFF2-40B4-BE49-F238E27FC236}">
                  <a16:creationId xmlns:a16="http://schemas.microsoft.com/office/drawing/2014/main" id="{0DB8540C-64A6-AB29-3C77-347F6FF2FF40}"/>
                </a:ext>
              </a:extLst>
            </p:cNvPr>
            <p:cNvGrpSpPr/>
            <p:nvPr/>
          </p:nvGrpSpPr>
          <p:grpSpPr>
            <a:xfrm>
              <a:off x="3249732" y="5376226"/>
              <a:ext cx="2727839" cy="2389"/>
              <a:chOff x="5726623" y="1942733"/>
              <a:chExt cx="2727839" cy="2389"/>
            </a:xfrm>
          </p:grpSpPr>
          <p:cxnSp>
            <p:nvCxnSpPr>
              <p:cNvPr id="759" name="直接箭头连接符 303">
                <a:extLst>
                  <a:ext uri="{FF2B5EF4-FFF2-40B4-BE49-F238E27FC236}">
                    <a16:creationId xmlns:a16="http://schemas.microsoft.com/office/drawing/2014/main" id="{6B1B340A-1ED7-C669-41A5-D27FA30ED400}"/>
                  </a:ext>
                </a:extLst>
              </p:cNvPr>
              <p:cNvCxnSpPr/>
              <p:nvPr/>
            </p:nvCxnSpPr>
            <p:spPr>
              <a:xfrm flipH="1">
                <a:off x="8201468" y="1942733"/>
                <a:ext cx="252994" cy="0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0" name="直接箭头连接符 305">
                <a:extLst>
                  <a:ext uri="{FF2B5EF4-FFF2-40B4-BE49-F238E27FC236}">
                    <a16:creationId xmlns:a16="http://schemas.microsoft.com/office/drawing/2014/main" id="{F28682BB-5D45-9DFF-A295-AEAA71D0883A}"/>
                  </a:ext>
                </a:extLst>
              </p:cNvPr>
              <p:cNvCxnSpPr>
                <a:stCxn id="729" idx="2"/>
              </p:cNvCxnSpPr>
              <p:nvPr/>
            </p:nvCxnSpPr>
            <p:spPr>
              <a:xfrm flipH="1" flipV="1">
                <a:off x="7402475" y="1943149"/>
                <a:ext cx="486033" cy="1973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1" name="直接箭头连接符 306">
                <a:extLst>
                  <a:ext uri="{FF2B5EF4-FFF2-40B4-BE49-F238E27FC236}">
                    <a16:creationId xmlns:a16="http://schemas.microsoft.com/office/drawing/2014/main" id="{9D8C9710-C987-D901-A1A3-E248EA1DFE78}"/>
                  </a:ext>
                </a:extLst>
              </p:cNvPr>
              <p:cNvCxnSpPr>
                <a:stCxn id="727" idx="2"/>
              </p:cNvCxnSpPr>
              <p:nvPr/>
            </p:nvCxnSpPr>
            <p:spPr>
              <a:xfrm flipH="1" flipV="1">
                <a:off x="6575552" y="1942733"/>
                <a:ext cx="485095" cy="2389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762" name="直接箭头连接符 307">
                <a:extLst>
                  <a:ext uri="{FF2B5EF4-FFF2-40B4-BE49-F238E27FC236}">
                    <a16:creationId xmlns:a16="http://schemas.microsoft.com/office/drawing/2014/main" id="{5F8BAA88-7C27-0E05-D0D8-3465D6EA915F}"/>
                  </a:ext>
                </a:extLst>
              </p:cNvPr>
              <p:cNvCxnSpPr>
                <a:stCxn id="725" idx="2"/>
              </p:cNvCxnSpPr>
              <p:nvPr/>
            </p:nvCxnSpPr>
            <p:spPr>
              <a:xfrm flipH="1" flipV="1">
                <a:off x="5726623" y="1942734"/>
                <a:ext cx="506163" cy="2388"/>
              </a:xfrm>
              <a:prstGeom prst="straightConnector1">
                <a:avLst/>
              </a:prstGeom>
              <a:noFill/>
              <a:ln w="12700" cap="sq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</p:spPr>
          </p:cxnSp>
        </p:grpSp>
        <p:grpSp>
          <p:nvGrpSpPr>
            <p:cNvPr id="763" name="组合 762">
              <a:extLst>
                <a:ext uri="{FF2B5EF4-FFF2-40B4-BE49-F238E27FC236}">
                  <a16:creationId xmlns:a16="http://schemas.microsoft.com/office/drawing/2014/main" id="{407EF948-3BCD-7252-F520-565B6C34A118}"/>
                </a:ext>
              </a:extLst>
            </p:cNvPr>
            <p:cNvGrpSpPr/>
            <p:nvPr/>
          </p:nvGrpSpPr>
          <p:grpSpPr>
            <a:xfrm>
              <a:off x="3753831" y="4274216"/>
              <a:ext cx="2821721" cy="430887"/>
              <a:chOff x="6931268" y="1317105"/>
              <a:chExt cx="2821721" cy="430887"/>
            </a:xfrm>
            <a:effectLst/>
          </p:grpSpPr>
          <p:grpSp>
            <p:nvGrpSpPr>
              <p:cNvPr id="764" name="组合 763">
                <a:extLst>
                  <a:ext uri="{FF2B5EF4-FFF2-40B4-BE49-F238E27FC236}">
                    <a16:creationId xmlns:a16="http://schemas.microsoft.com/office/drawing/2014/main" id="{2BDA250E-01D2-68C2-E9B8-31468195B381}"/>
                  </a:ext>
                </a:extLst>
              </p:cNvPr>
              <p:cNvGrpSpPr/>
              <p:nvPr/>
            </p:nvGrpSpPr>
            <p:grpSpPr>
              <a:xfrm>
                <a:off x="9414851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4" name="Oval 36">
                  <a:extLst>
                    <a:ext uri="{FF2B5EF4-FFF2-40B4-BE49-F238E27FC236}">
                      <a16:creationId xmlns:a16="http://schemas.microsoft.com/office/drawing/2014/main" id="{AA829DCE-938D-803B-01D1-8A1972C0A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5" name="文本框 774">
                  <a:extLst>
                    <a:ext uri="{FF2B5EF4-FFF2-40B4-BE49-F238E27FC236}">
                      <a16:creationId xmlns:a16="http://schemas.microsoft.com/office/drawing/2014/main" id="{F7DA91AC-D97E-5B59-704E-1E0F7D7DA796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5" name="组合 764">
                <a:extLst>
                  <a:ext uri="{FF2B5EF4-FFF2-40B4-BE49-F238E27FC236}">
                    <a16:creationId xmlns:a16="http://schemas.microsoft.com/office/drawing/2014/main" id="{540530E9-952D-3CF5-E79C-83601C83CBCC}"/>
                  </a:ext>
                </a:extLst>
              </p:cNvPr>
              <p:cNvGrpSpPr/>
              <p:nvPr/>
            </p:nvGrpSpPr>
            <p:grpSpPr>
              <a:xfrm>
                <a:off x="8586990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2" name="Oval 36">
                  <a:extLst>
                    <a:ext uri="{FF2B5EF4-FFF2-40B4-BE49-F238E27FC236}">
                      <a16:creationId xmlns:a16="http://schemas.microsoft.com/office/drawing/2014/main" id="{423C6B09-21CE-E497-3EAE-2EB8A0C35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3" name="文本框 772">
                  <a:extLst>
                    <a:ext uri="{FF2B5EF4-FFF2-40B4-BE49-F238E27FC236}">
                      <a16:creationId xmlns:a16="http://schemas.microsoft.com/office/drawing/2014/main" id="{4BD3F2AA-5C12-8602-D3B1-240924EEE693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6" name="组合 765">
                <a:extLst>
                  <a:ext uri="{FF2B5EF4-FFF2-40B4-BE49-F238E27FC236}">
                    <a16:creationId xmlns:a16="http://schemas.microsoft.com/office/drawing/2014/main" id="{5409F41D-0777-C2E5-4C2E-832AEBF428B0}"/>
                  </a:ext>
                </a:extLst>
              </p:cNvPr>
              <p:cNvGrpSpPr/>
              <p:nvPr/>
            </p:nvGrpSpPr>
            <p:grpSpPr>
              <a:xfrm>
                <a:off x="7759129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70" name="Oval 36">
                  <a:extLst>
                    <a:ext uri="{FF2B5EF4-FFF2-40B4-BE49-F238E27FC236}">
                      <a16:creationId xmlns:a16="http://schemas.microsoft.com/office/drawing/2014/main" id="{DA87D9E5-AFAC-53B0-7331-2532DE82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1" name="文本框 770">
                  <a:extLst>
                    <a:ext uri="{FF2B5EF4-FFF2-40B4-BE49-F238E27FC236}">
                      <a16:creationId xmlns:a16="http://schemas.microsoft.com/office/drawing/2014/main" id="{2F2B5C83-CFAE-318B-5F90-C035FADCB62E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767" name="组合 766">
                <a:extLst>
                  <a:ext uri="{FF2B5EF4-FFF2-40B4-BE49-F238E27FC236}">
                    <a16:creationId xmlns:a16="http://schemas.microsoft.com/office/drawing/2014/main" id="{6240B989-C3BE-7DFE-0257-260A4E4A16ED}"/>
                  </a:ext>
                </a:extLst>
              </p:cNvPr>
              <p:cNvGrpSpPr/>
              <p:nvPr/>
            </p:nvGrpSpPr>
            <p:grpSpPr>
              <a:xfrm>
                <a:off x="6931268" y="1317105"/>
                <a:ext cx="338138" cy="430887"/>
                <a:chOff x="8686490" y="2190704"/>
                <a:chExt cx="338138" cy="430887"/>
              </a:xfrm>
            </p:grpSpPr>
            <p:sp>
              <p:nvSpPr>
                <p:cNvPr id="768" name="Oval 36">
                  <a:extLst>
                    <a:ext uri="{FF2B5EF4-FFF2-40B4-BE49-F238E27FC236}">
                      <a16:creationId xmlns:a16="http://schemas.microsoft.com/office/drawing/2014/main" id="{2FD48833-289D-BBB6-3BD3-13121B475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86490" y="2271912"/>
                  <a:ext cx="338138" cy="334962"/>
                </a:xfrm>
                <a:prstGeom prst="ellipse">
                  <a:avLst/>
                </a:prstGeom>
                <a:solidFill>
                  <a:srgbClr val="99FFCC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1"/>
                <a:lstStyle>
                  <a:lvl1pPr marL="342900" indent="-3429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marL="342900" marR="0" lvl="0" indent="-342900" algn="ctr" defTabSz="914400" rtl="0" eaLnBrk="1" fontAlgn="auto" latinLnBrk="0" hangingPunct="1">
                    <a:lnSpc>
                      <a:spcPct val="8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336699"/>
                    </a:buClr>
                    <a:buSzPct val="65000"/>
                    <a:buFont typeface="Wingdings" panose="05000000000000000000" pitchFamily="2" charset="2"/>
                    <a:buNone/>
                    <a:tabLst/>
                    <a:defRPr/>
                  </a:pPr>
                  <a:endPara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9" name="文本框 768">
                  <a:extLst>
                    <a:ext uri="{FF2B5EF4-FFF2-40B4-BE49-F238E27FC236}">
                      <a16:creationId xmlns:a16="http://schemas.microsoft.com/office/drawing/2014/main" id="{05FB8271-D586-AA60-39F1-D7145260DFC8}"/>
                    </a:ext>
                  </a:extLst>
                </p:cNvPr>
                <p:cNvSpPr txBox="1"/>
                <p:nvPr/>
              </p:nvSpPr>
              <p:spPr>
                <a:xfrm>
                  <a:off x="8728627" y="2190704"/>
                  <a:ext cx="266700" cy="43088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+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等线" panose="02010600030101010101" pitchFamily="2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776" name="组合 775">
              <a:extLst>
                <a:ext uri="{FF2B5EF4-FFF2-40B4-BE49-F238E27FC236}">
                  <a16:creationId xmlns:a16="http://schemas.microsoft.com/office/drawing/2014/main" id="{100BCC45-B07D-82CF-E812-37D4185BDEF9}"/>
                </a:ext>
              </a:extLst>
            </p:cNvPr>
            <p:cNvGrpSpPr/>
            <p:nvPr/>
          </p:nvGrpSpPr>
          <p:grpSpPr>
            <a:xfrm>
              <a:off x="5588961" y="1673824"/>
              <a:ext cx="4061609" cy="307777"/>
              <a:chOff x="5452889" y="1916906"/>
              <a:chExt cx="4061609" cy="307777"/>
            </a:xfrm>
            <a:effectLst/>
          </p:grpSpPr>
          <p:sp>
            <p:nvSpPr>
              <p:cNvPr id="777" name="Text Box 3">
                <a:extLst>
                  <a:ext uri="{FF2B5EF4-FFF2-40B4-BE49-F238E27FC236}">
                    <a16:creationId xmlns:a16="http://schemas.microsoft.com/office/drawing/2014/main" id="{8DDC56EA-1BCB-EA61-A1DB-0705883CD0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4638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3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78" name="Text Box 4">
                <a:extLst>
                  <a:ext uri="{FF2B5EF4-FFF2-40B4-BE49-F238E27FC236}">
                    <a16:creationId xmlns:a16="http://schemas.microsoft.com/office/drawing/2014/main" id="{0F1AEA83-0232-FC7C-832C-0CBB6CDA9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390" y="1916906"/>
                <a:ext cx="76163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2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79" name="Text Box 5">
                <a:extLst>
                  <a:ext uri="{FF2B5EF4-FFF2-40B4-BE49-F238E27FC236}">
                    <a16:creationId xmlns:a16="http://schemas.microsoft.com/office/drawing/2014/main" id="{75A9DE49-2503-F650-73B8-F5B644168B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19442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80" name="Text Box 6">
                <a:extLst>
                  <a:ext uri="{FF2B5EF4-FFF2-40B4-BE49-F238E27FC236}">
                    <a16:creationId xmlns:a16="http://schemas.microsoft.com/office/drawing/2014/main" id="{10388A59-7540-36BF-807C-A335200A0C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894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0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781" name="Text Box 7">
                <a:extLst>
                  <a:ext uri="{FF2B5EF4-FFF2-40B4-BE49-F238E27FC236}">
                    <a16:creationId xmlns:a16="http://schemas.microsoft.com/office/drawing/2014/main" id="{8F50B6EA-6E91-8AF4-5719-898430C69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2889" y="1916906"/>
                <a:ext cx="7636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4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Y</a:t>
                </a:r>
                <a:r>
                  <a:rPr kumimoji="0" lang="en-US" altLang="zh-CN" sz="14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782" name="组合 781">
              <a:extLst>
                <a:ext uri="{FF2B5EF4-FFF2-40B4-BE49-F238E27FC236}">
                  <a16:creationId xmlns:a16="http://schemas.microsoft.com/office/drawing/2014/main" id="{3E974F20-8426-A074-FC2B-247F067B91B5}"/>
                </a:ext>
              </a:extLst>
            </p:cNvPr>
            <p:cNvGrpSpPr/>
            <p:nvPr/>
          </p:nvGrpSpPr>
          <p:grpSpPr>
            <a:xfrm>
              <a:off x="6532813" y="1546801"/>
              <a:ext cx="2729382" cy="288825"/>
              <a:chOff x="6009212" y="2457709"/>
              <a:chExt cx="2729382" cy="272917"/>
            </a:xfrm>
            <a:effectLst/>
          </p:grpSpPr>
          <p:sp>
            <p:nvSpPr>
              <p:cNvPr id="783" name="Line 40">
                <a:extLst>
                  <a:ext uri="{FF2B5EF4-FFF2-40B4-BE49-F238E27FC236}">
                    <a16:creationId xmlns:a16="http://schemas.microsoft.com/office/drawing/2014/main" id="{659FB1A7-4BBB-1883-2671-611D20F56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09212" y="2457709"/>
                <a:ext cx="264211" cy="264211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4" name="Line 40">
                <a:extLst>
                  <a:ext uri="{FF2B5EF4-FFF2-40B4-BE49-F238E27FC236}">
                    <a16:creationId xmlns:a16="http://schemas.microsoft.com/office/drawing/2014/main" id="{14BA2A77-E29F-9D52-69AE-174BF84DC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42555" y="2461004"/>
                <a:ext cx="260056" cy="26005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5" name="Line 40">
                <a:extLst>
                  <a:ext uri="{FF2B5EF4-FFF2-40B4-BE49-F238E27FC236}">
                    <a16:creationId xmlns:a16="http://schemas.microsoft.com/office/drawing/2014/main" id="{E0E3AFC5-A566-AC4F-C920-5C97F733F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86831" y="2478864"/>
                <a:ext cx="251763" cy="251762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6" name="Line 40">
                <a:extLst>
                  <a:ext uri="{FF2B5EF4-FFF2-40B4-BE49-F238E27FC236}">
                    <a16:creationId xmlns:a16="http://schemas.microsoft.com/office/drawing/2014/main" id="{57718949-719C-D6D1-5764-3D127F7A6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58972" y="2457709"/>
                <a:ext cx="269886" cy="269886"/>
              </a:xfrm>
              <a:prstGeom prst="lin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med" len="med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87" name="Rectangle 151">
              <a:extLst>
                <a:ext uri="{FF2B5EF4-FFF2-40B4-BE49-F238E27FC236}">
                  <a16:creationId xmlns:a16="http://schemas.microsoft.com/office/drawing/2014/main" id="{8BC8DD21-F47E-9C48-151C-07A12E077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317" y="1333608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88" name="Rectangle 151">
              <a:extLst>
                <a:ext uri="{FF2B5EF4-FFF2-40B4-BE49-F238E27FC236}">
                  <a16:creationId xmlns:a16="http://schemas.microsoft.com/office/drawing/2014/main" id="{0D3489F3-EF93-FED9-1D98-464E03B54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643" y="1336719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89" name="Rectangle 151">
              <a:extLst>
                <a:ext uri="{FF2B5EF4-FFF2-40B4-BE49-F238E27FC236}">
                  <a16:creationId xmlns:a16="http://schemas.microsoft.com/office/drawing/2014/main" id="{380777CB-8B73-EA3F-0CBC-047EF75A5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6969" y="1339830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90" name="Rectangle 151">
              <a:extLst>
                <a:ext uri="{FF2B5EF4-FFF2-40B4-BE49-F238E27FC236}">
                  <a16:creationId xmlns:a16="http://schemas.microsoft.com/office/drawing/2014/main" id="{17ACBBAA-7A1A-C8DC-2BA3-8EC7CF8CE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295" y="1342941"/>
              <a:ext cx="279244" cy="295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sp>
          <p:nvSpPr>
            <p:cNvPr id="791" name="Rectangle 151">
              <a:extLst>
                <a:ext uri="{FF2B5EF4-FFF2-40B4-BE49-F238E27FC236}">
                  <a16:creationId xmlns:a16="http://schemas.microsoft.com/office/drawing/2014/main" id="{441D40C9-99FE-0D27-D742-7F7B9B798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26" y="5240585"/>
              <a:ext cx="280403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</a:p>
          </p:txBody>
        </p: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73172D55-CCBF-1428-4FF6-99F824ED406B}"/>
                </a:ext>
              </a:extLst>
            </p:cNvPr>
            <p:cNvGrpSpPr/>
            <p:nvPr/>
          </p:nvGrpSpPr>
          <p:grpSpPr>
            <a:xfrm>
              <a:off x="5692927" y="1790974"/>
              <a:ext cx="3365270" cy="3448277"/>
              <a:chOff x="5692927" y="1790974"/>
              <a:chExt cx="3365270" cy="3448277"/>
            </a:xfrm>
          </p:grpSpPr>
          <p:sp>
            <p:nvSpPr>
              <p:cNvPr id="793" name="Line 40">
                <a:extLst>
                  <a:ext uri="{FF2B5EF4-FFF2-40B4-BE49-F238E27FC236}">
                    <a16:creationId xmlns:a16="http://schemas.microsoft.com/office/drawing/2014/main" id="{662AD47D-60A9-FE63-54D4-BA47BB252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39665" y="2932710"/>
                <a:ext cx="592031" cy="5920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4" name="Oval 36">
                <a:extLst>
                  <a:ext uri="{FF2B5EF4-FFF2-40B4-BE49-F238E27FC236}">
                    <a16:creationId xmlns:a16="http://schemas.microsoft.com/office/drawing/2014/main" id="{556EFE43-219F-B49C-DD3D-2EB443E6B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37" y="350059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5" name="Line 40">
                <a:extLst>
                  <a:ext uri="{FF2B5EF4-FFF2-40B4-BE49-F238E27FC236}">
                    <a16:creationId xmlns:a16="http://schemas.microsoft.com/office/drawing/2014/main" id="{A423ACCD-314E-7A6D-ED33-DA7FFF02D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78541" y="2066561"/>
                <a:ext cx="618729" cy="61872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6" name="Oval 36">
                <a:extLst>
                  <a:ext uri="{FF2B5EF4-FFF2-40B4-BE49-F238E27FC236}">
                    <a16:creationId xmlns:a16="http://schemas.microsoft.com/office/drawing/2014/main" id="{E92C8F46-80DB-36C6-FC61-3FCF17E1A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2198" y="2645102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7" name="Oval 36">
                <a:extLst>
                  <a:ext uri="{FF2B5EF4-FFF2-40B4-BE49-F238E27FC236}">
                    <a16:creationId xmlns:a16="http://schemas.microsoft.com/office/drawing/2014/main" id="{BEE5E8C5-1231-55C6-02EC-61FAC88AB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0059" y="1790974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8" name="文本框 797">
                <a:extLst>
                  <a:ext uri="{FF2B5EF4-FFF2-40B4-BE49-F238E27FC236}">
                    <a16:creationId xmlns:a16="http://schemas.microsoft.com/office/drawing/2014/main" id="{04CD0D4A-5E23-7D4F-BED6-FBCC2CCB58E3}"/>
                  </a:ext>
                </a:extLst>
              </p:cNvPr>
              <p:cNvSpPr txBox="1"/>
              <p:nvPr/>
            </p:nvSpPr>
            <p:spPr>
              <a:xfrm>
                <a:off x="8752325" y="1796569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99" name="Line 40">
                <a:extLst>
                  <a:ext uri="{FF2B5EF4-FFF2-40B4-BE49-F238E27FC236}">
                    <a16:creationId xmlns:a16="http://schemas.microsoft.com/office/drawing/2014/main" id="{8E66A9E7-FE4F-6EE9-BB73-33A3EA053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92927" y="4649983"/>
                <a:ext cx="589268" cy="58926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0" name="Line 40">
                <a:extLst>
                  <a:ext uri="{FF2B5EF4-FFF2-40B4-BE49-F238E27FC236}">
                    <a16:creationId xmlns:a16="http://schemas.microsoft.com/office/drawing/2014/main" id="{40D5D63A-7281-F009-0EE1-99BBFDAC4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09028" y="3792374"/>
                <a:ext cx="592031" cy="59203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1" name="Oval 36">
                <a:extLst>
                  <a:ext uri="{FF2B5EF4-FFF2-40B4-BE49-F238E27FC236}">
                    <a16:creationId xmlns:a16="http://schemas.microsoft.com/office/drawing/2014/main" id="{57F7EF0C-1D06-200F-33D9-4E0C7F176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7414" y="4355424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2" name="文本框 801">
                <a:extLst>
                  <a:ext uri="{FF2B5EF4-FFF2-40B4-BE49-F238E27FC236}">
                    <a16:creationId xmlns:a16="http://schemas.microsoft.com/office/drawing/2014/main" id="{7730FF44-F3EA-0FBB-F708-27428EB0590F}"/>
                  </a:ext>
                </a:extLst>
              </p:cNvPr>
              <p:cNvSpPr txBox="1"/>
              <p:nvPr/>
            </p:nvSpPr>
            <p:spPr>
              <a:xfrm>
                <a:off x="7929691" y="2658694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03" name="文本框 802">
                <a:extLst>
                  <a:ext uri="{FF2B5EF4-FFF2-40B4-BE49-F238E27FC236}">
                    <a16:creationId xmlns:a16="http://schemas.microsoft.com/office/drawing/2014/main" id="{E204BA9B-0B7D-0511-C08E-4E2B41F8FD49}"/>
                  </a:ext>
                </a:extLst>
              </p:cNvPr>
              <p:cNvSpPr txBox="1"/>
              <p:nvPr/>
            </p:nvSpPr>
            <p:spPr>
              <a:xfrm>
                <a:off x="7105973" y="3517144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3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04" name="文本框 803">
                <a:extLst>
                  <a:ext uri="{FF2B5EF4-FFF2-40B4-BE49-F238E27FC236}">
                    <a16:creationId xmlns:a16="http://schemas.microsoft.com/office/drawing/2014/main" id="{236B32A5-B0EA-0D1C-E247-6F5D9351046F}"/>
                  </a:ext>
                </a:extLst>
              </p:cNvPr>
              <p:cNvSpPr txBox="1"/>
              <p:nvPr/>
            </p:nvSpPr>
            <p:spPr>
              <a:xfrm>
                <a:off x="6271562" y="4357777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33C00C45-8D0F-850C-10EE-1EDAC0C91F0E}"/>
                </a:ext>
              </a:extLst>
            </p:cNvPr>
            <p:cNvGrpSpPr/>
            <p:nvPr/>
          </p:nvGrpSpPr>
          <p:grpSpPr>
            <a:xfrm>
              <a:off x="2917148" y="5210256"/>
              <a:ext cx="2821721" cy="334962"/>
              <a:chOff x="2917148" y="5210256"/>
              <a:chExt cx="2821721" cy="334962"/>
            </a:xfrm>
          </p:grpSpPr>
          <p:sp>
            <p:nvSpPr>
              <p:cNvPr id="806" name="Oval 36">
                <a:extLst>
                  <a:ext uri="{FF2B5EF4-FFF2-40B4-BE49-F238E27FC236}">
                    <a16:creationId xmlns:a16="http://schemas.microsoft.com/office/drawing/2014/main" id="{1A3D19FC-0C76-EFAE-6614-62C4DE58F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7148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807" name="直接箭头连接符 267">
                <a:extLst>
                  <a:ext uri="{FF2B5EF4-FFF2-40B4-BE49-F238E27FC236}">
                    <a16:creationId xmlns:a16="http://schemas.microsoft.com/office/drawing/2014/main" id="{A9DDF90D-ADC4-CACD-63B4-4DD47630FF3D}"/>
                  </a:ext>
                </a:extLst>
              </p:cNvPr>
              <p:cNvCxnSpPr>
                <a:stCxn id="811" idx="2"/>
              </p:cNvCxnSpPr>
              <p:nvPr/>
            </p:nvCxnSpPr>
            <p:spPr>
              <a:xfrm flipH="1" flipV="1">
                <a:off x="4925584" y="5376642"/>
                <a:ext cx="486033" cy="1973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808" name="直接箭头连接符 268">
                <a:extLst>
                  <a:ext uri="{FF2B5EF4-FFF2-40B4-BE49-F238E27FC236}">
                    <a16:creationId xmlns:a16="http://schemas.microsoft.com/office/drawing/2014/main" id="{03CCD9C6-B311-8F00-A1EC-50BA82C0069B}"/>
                  </a:ext>
                </a:extLst>
              </p:cNvPr>
              <p:cNvCxnSpPr>
                <a:stCxn id="812" idx="2"/>
              </p:cNvCxnSpPr>
              <p:nvPr/>
            </p:nvCxnSpPr>
            <p:spPr>
              <a:xfrm flipH="1" flipV="1">
                <a:off x="4098662" y="5376227"/>
                <a:ext cx="474208" cy="1510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809" name="直接箭头连接符 269">
                <a:extLst>
                  <a:ext uri="{FF2B5EF4-FFF2-40B4-BE49-F238E27FC236}">
                    <a16:creationId xmlns:a16="http://schemas.microsoft.com/office/drawing/2014/main" id="{F1DD8BE9-A334-1B1B-FF4A-6784B99B72B0}"/>
                  </a:ext>
                </a:extLst>
              </p:cNvPr>
              <p:cNvCxnSpPr>
                <a:stCxn id="810" idx="2"/>
              </p:cNvCxnSpPr>
              <p:nvPr/>
            </p:nvCxnSpPr>
            <p:spPr>
              <a:xfrm flipH="1" flipV="1">
                <a:off x="3249732" y="5376227"/>
                <a:ext cx="506163" cy="2388"/>
              </a:xfrm>
              <a:prstGeom prst="straightConnector1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</p:cxnSp>
          <p:sp>
            <p:nvSpPr>
              <p:cNvPr id="810" name="Oval 36">
                <a:extLst>
                  <a:ext uri="{FF2B5EF4-FFF2-40B4-BE49-F238E27FC236}">
                    <a16:creationId xmlns:a16="http://schemas.microsoft.com/office/drawing/2014/main" id="{B28D6109-0D75-4BD1-7873-B99F14F56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5009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1" name="Oval 36">
                <a:extLst>
                  <a:ext uri="{FF2B5EF4-FFF2-40B4-BE49-F238E27FC236}">
                    <a16:creationId xmlns:a16="http://schemas.microsoft.com/office/drawing/2014/main" id="{3CE3C157-EF86-0213-A78D-79027FB0B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731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2" name="Oval 36">
                <a:extLst>
                  <a:ext uri="{FF2B5EF4-FFF2-40B4-BE49-F238E27FC236}">
                    <a16:creationId xmlns:a16="http://schemas.microsoft.com/office/drawing/2014/main" id="{F16B1860-D13D-4163-0C5E-DB75CB236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870" y="5210256"/>
                <a:ext cx="338138" cy="334962"/>
              </a:xfrm>
              <a:prstGeom prst="ellipse">
                <a:avLst/>
              </a:prstGeom>
              <a:solidFill>
                <a:srgbClr val="99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 anchorCtr="1"/>
              <a:lstStyle>
                <a:lvl1pPr marL="342900" indent="-3429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marL="342900" marR="0" lvl="0" indent="-342900" algn="ctr" defTabSz="914400" rtl="0" eaLnBrk="1" fontAlgn="auto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36699"/>
                  </a:buClr>
                  <a:buSzPct val="6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3" name="文本框 812">
                <a:extLst>
                  <a:ext uri="{FF2B5EF4-FFF2-40B4-BE49-F238E27FC236}">
                    <a16:creationId xmlns:a16="http://schemas.microsoft.com/office/drawing/2014/main" id="{D048E332-35AD-B915-2E5E-1F6D45CF7078}"/>
                  </a:ext>
                </a:extLst>
              </p:cNvPr>
              <p:cNvSpPr txBox="1"/>
              <p:nvPr/>
            </p:nvSpPr>
            <p:spPr>
              <a:xfrm>
                <a:off x="5447784" y="5219676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4" name="文本框 813">
                <a:extLst>
                  <a:ext uri="{FF2B5EF4-FFF2-40B4-BE49-F238E27FC236}">
                    <a16:creationId xmlns:a16="http://schemas.microsoft.com/office/drawing/2014/main" id="{82D9CCCE-F6A0-2062-31D5-0562103C7BAC}"/>
                  </a:ext>
                </a:extLst>
              </p:cNvPr>
              <p:cNvSpPr txBox="1"/>
              <p:nvPr/>
            </p:nvSpPr>
            <p:spPr>
              <a:xfrm>
                <a:off x="4610704" y="5230309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5" name="文本框 814">
                <a:extLst>
                  <a:ext uri="{FF2B5EF4-FFF2-40B4-BE49-F238E27FC236}">
                    <a16:creationId xmlns:a16="http://schemas.microsoft.com/office/drawing/2014/main" id="{CF4F2EAA-3C96-C8C9-F3FB-7094417C77BE}"/>
                  </a:ext>
                </a:extLst>
              </p:cNvPr>
              <p:cNvSpPr txBox="1"/>
              <p:nvPr/>
            </p:nvSpPr>
            <p:spPr>
              <a:xfrm>
                <a:off x="3786171" y="5232673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16" name="文本框 815">
                <a:extLst>
                  <a:ext uri="{FF2B5EF4-FFF2-40B4-BE49-F238E27FC236}">
                    <a16:creationId xmlns:a16="http://schemas.microsoft.com/office/drawing/2014/main" id="{72AF5ACD-538F-6AB9-C9BE-AEAB0371B444}"/>
                  </a:ext>
                </a:extLst>
              </p:cNvPr>
              <p:cNvSpPr txBox="1"/>
              <p:nvPr/>
            </p:nvSpPr>
            <p:spPr>
              <a:xfrm>
                <a:off x="2948873" y="5226055"/>
                <a:ext cx="266700" cy="3077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Black" panose="020B0A02040204020203" pitchFamily="34" charset="0"/>
                  <a:ea typeface="等线" panose="02010600030101010101" pitchFamily="2" charset="-122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818" name="矩形 817">
            <a:extLst>
              <a:ext uri="{FF2B5EF4-FFF2-40B4-BE49-F238E27FC236}">
                <a16:creationId xmlns:a16="http://schemas.microsoft.com/office/drawing/2014/main" id="{9A4B4442-103C-E4F7-EFBC-4B74C24DEF6D}"/>
              </a:ext>
            </a:extLst>
          </p:cNvPr>
          <p:cNvSpPr/>
          <p:nvPr/>
        </p:nvSpPr>
        <p:spPr>
          <a:xfrm>
            <a:off x="4977746" y="450243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补码乘法运算部件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820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13678</TotalTime>
  <Words>3011</Words>
  <Application>Microsoft Office PowerPoint</Application>
  <PresentationFormat>宽屏</PresentationFormat>
  <Paragraphs>1064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等线</vt:lpstr>
      <vt:lpstr>黑体</vt:lpstr>
      <vt:lpstr>KaiTi</vt:lpstr>
      <vt:lpstr>宋体</vt:lpstr>
      <vt:lpstr>微软雅黑</vt:lpstr>
      <vt:lpstr>Arial</vt:lpstr>
      <vt:lpstr>Calibri</vt:lpstr>
      <vt:lpstr>Cambria Math</vt:lpstr>
      <vt:lpstr>Consolas</vt:lpstr>
      <vt:lpstr>Courier New</vt:lpstr>
      <vt:lpstr>Segoe UI</vt:lpstr>
      <vt:lpstr>Segoe UI Black</vt:lpstr>
      <vt:lpstr>Segoe UI Semibold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719</cp:revision>
  <dcterms:created xsi:type="dcterms:W3CDTF">2019-06-19T02:08:00Z</dcterms:created>
  <dcterms:modified xsi:type="dcterms:W3CDTF">2024-03-18T08:54:37Z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